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60" r:id="rId5"/>
    <p:sldId id="261" r:id="rId6"/>
    <p:sldId id="276" r:id="rId7"/>
    <p:sldId id="272" r:id="rId8"/>
    <p:sldId id="266" r:id="rId9"/>
    <p:sldId id="262" r:id="rId10"/>
    <p:sldId id="265" r:id="rId11"/>
    <p:sldId id="274" r:id="rId12"/>
    <p:sldId id="270" r:id="rId13"/>
    <p:sldId id="275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ezl Schewe" initials="LS" lastIdx="1" clrIdx="0">
    <p:extLst>
      <p:ext uri="{19B8F6BF-5375-455C-9EA6-DF929625EA0E}">
        <p15:presenceInfo xmlns:p15="http://schemas.microsoft.com/office/powerpoint/2012/main" userId="S::lschewe@aacc.org::9dcd2b41-fd15-46dd-b50e-f4d0e58f41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CE0581-F54B-4EAE-F56E-9C5D26F5432E}" v="6" dt="2023-04-11T17:49:35.862"/>
    <p1510:client id="{9DA1CF35-DE77-4666-9F0C-1B820747CDCC}" v="26" dt="2023-04-04T15:09:24.049"/>
    <p1510:client id="{B1CD0A90-8FE3-387B-995E-C42CC307FD6D}" v="44" dt="2023-04-11T17:56:57.0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e Chios" userId="71cda17e-2ab1-4bc6-b5a0-c36ac0965133" providerId="ADAL" clId="{9DA1CF35-DE77-4666-9F0C-1B820747CDCC}"/>
    <pc:docChg chg="undo custSel addSld delSld modSld sldOrd">
      <pc:chgData name="Alee Chios" userId="71cda17e-2ab1-4bc6-b5a0-c36ac0965133" providerId="ADAL" clId="{9DA1CF35-DE77-4666-9F0C-1B820747CDCC}" dt="2023-04-04T15:10:24.338" v="1483" actId="20577"/>
      <pc:docMkLst>
        <pc:docMk/>
      </pc:docMkLst>
      <pc:sldChg chg="addSp modSp mod">
        <pc:chgData name="Alee Chios" userId="71cda17e-2ab1-4bc6-b5a0-c36ac0965133" providerId="ADAL" clId="{9DA1CF35-DE77-4666-9F0C-1B820747CDCC}" dt="2023-04-04T13:35:27.387" v="987" actId="1076"/>
        <pc:sldMkLst>
          <pc:docMk/>
          <pc:sldMk cId="4148706531" sldId="260"/>
        </pc:sldMkLst>
        <pc:spChg chg="mod">
          <ac:chgData name="Alee Chios" userId="71cda17e-2ab1-4bc6-b5a0-c36ac0965133" providerId="ADAL" clId="{9DA1CF35-DE77-4666-9F0C-1B820747CDCC}" dt="2023-04-04T13:30:49.881" v="632" actId="20577"/>
          <ac:spMkLst>
            <pc:docMk/>
            <pc:sldMk cId="4148706531" sldId="260"/>
            <ac:spMk id="2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3:35:27.387" v="987" actId="1076"/>
          <ac:spMkLst>
            <pc:docMk/>
            <pc:sldMk cId="4148706531" sldId="260"/>
            <ac:spMk id="3" creationId="{00000000-0000-0000-0000-000000000000}"/>
          </ac:spMkLst>
        </pc:spChg>
        <pc:picChg chg="add mod">
          <ac:chgData name="Alee Chios" userId="71cda17e-2ab1-4bc6-b5a0-c36ac0965133" providerId="ADAL" clId="{9DA1CF35-DE77-4666-9F0C-1B820747CDCC}" dt="2023-04-04T13:35:17.761" v="980" actId="1076"/>
          <ac:picMkLst>
            <pc:docMk/>
            <pc:sldMk cId="4148706531" sldId="260"/>
            <ac:picMk id="2050" creationId="{EC176B35-79EC-5716-B736-3FA969DD1128}"/>
          </ac:picMkLst>
        </pc:picChg>
      </pc:sldChg>
      <pc:sldChg chg="addSp delSp modSp mod">
        <pc:chgData name="Alee Chios" userId="71cda17e-2ab1-4bc6-b5a0-c36ac0965133" providerId="ADAL" clId="{9DA1CF35-DE77-4666-9F0C-1B820747CDCC}" dt="2023-04-04T15:02:37.218" v="1338"/>
        <pc:sldMkLst>
          <pc:docMk/>
          <pc:sldMk cId="3536042714" sldId="261"/>
        </pc:sldMkLst>
        <pc:spChg chg="mod">
          <ac:chgData name="Alee Chios" userId="71cda17e-2ab1-4bc6-b5a0-c36ac0965133" providerId="ADAL" clId="{9DA1CF35-DE77-4666-9F0C-1B820747CDCC}" dt="2023-04-04T13:33:45.680" v="918" actId="1076"/>
          <ac:spMkLst>
            <pc:docMk/>
            <pc:sldMk cId="3536042714" sldId="261"/>
            <ac:spMk id="2" creationId="{00000000-0000-0000-0000-000000000000}"/>
          </ac:spMkLst>
        </pc:spChg>
        <pc:spChg chg="add mod">
          <ac:chgData name="Alee Chios" userId="71cda17e-2ab1-4bc6-b5a0-c36ac0965133" providerId="ADAL" clId="{9DA1CF35-DE77-4666-9F0C-1B820747CDCC}" dt="2023-04-04T13:34:16.513" v="920" actId="207"/>
          <ac:spMkLst>
            <pc:docMk/>
            <pc:sldMk cId="3536042714" sldId="261"/>
            <ac:spMk id="4" creationId="{334E52F2-245F-D911-3B6B-2EF05726D78D}"/>
          </ac:spMkLst>
        </pc:spChg>
        <pc:spChg chg="add mod">
          <ac:chgData name="Alee Chios" userId="71cda17e-2ab1-4bc6-b5a0-c36ac0965133" providerId="ADAL" clId="{9DA1CF35-DE77-4666-9F0C-1B820747CDCC}" dt="2023-04-04T15:02:37.218" v="1338"/>
          <ac:spMkLst>
            <pc:docMk/>
            <pc:sldMk cId="3536042714" sldId="261"/>
            <ac:spMk id="5" creationId="{F9C2E8FD-0151-D53F-65C6-89C66A77E8D8}"/>
          </ac:spMkLst>
        </pc:spChg>
        <pc:picChg chg="del mod">
          <ac:chgData name="Alee Chios" userId="71cda17e-2ab1-4bc6-b5a0-c36ac0965133" providerId="ADAL" clId="{9DA1CF35-DE77-4666-9F0C-1B820747CDCC}" dt="2023-04-04T13:33:19.647" v="909" actId="478"/>
          <ac:picMkLst>
            <pc:docMk/>
            <pc:sldMk cId="3536042714" sldId="261"/>
            <ac:picMk id="7" creationId="{00000000-0000-0000-0000-000000000000}"/>
          </ac:picMkLst>
        </pc:picChg>
      </pc:sldChg>
      <pc:sldChg chg="modSp add mod ord">
        <pc:chgData name="Alee Chios" userId="71cda17e-2ab1-4bc6-b5a0-c36ac0965133" providerId="ADAL" clId="{9DA1CF35-DE77-4666-9F0C-1B820747CDCC}" dt="2023-04-04T15:10:24.338" v="1483" actId="20577"/>
        <pc:sldMkLst>
          <pc:docMk/>
          <pc:sldMk cId="3057627134" sldId="262"/>
        </pc:sldMkLst>
        <pc:spChg chg="mod">
          <ac:chgData name="Alee Chios" userId="71cda17e-2ab1-4bc6-b5a0-c36ac0965133" providerId="ADAL" clId="{9DA1CF35-DE77-4666-9F0C-1B820747CDCC}" dt="2023-04-04T14:57:45.777" v="1168" actId="20577"/>
          <ac:spMkLst>
            <pc:docMk/>
            <pc:sldMk cId="3057627134" sldId="262"/>
            <ac:spMk id="13314" creationId="{00000000-0000-0000-0000-000000000000}"/>
          </ac:spMkLst>
        </pc:spChg>
        <pc:graphicFrameChg chg="mod modGraphic">
          <ac:chgData name="Alee Chios" userId="71cda17e-2ab1-4bc6-b5a0-c36ac0965133" providerId="ADAL" clId="{9DA1CF35-DE77-4666-9F0C-1B820747CDCC}" dt="2023-04-04T15:10:24.338" v="1483" actId="20577"/>
          <ac:graphicFrameMkLst>
            <pc:docMk/>
            <pc:sldMk cId="3057627134" sldId="262"/>
            <ac:graphicFrameMk id="6" creationId="{00000000-0000-0000-0000-000000000000}"/>
          </ac:graphicFrameMkLst>
        </pc:graphicFrameChg>
        <pc:graphicFrameChg chg="mod modGraphic">
          <ac:chgData name="Alee Chios" userId="71cda17e-2ab1-4bc6-b5a0-c36ac0965133" providerId="ADAL" clId="{9DA1CF35-DE77-4666-9F0C-1B820747CDCC}" dt="2023-04-04T15:10:11.312" v="1477" actId="2165"/>
          <ac:graphicFrameMkLst>
            <pc:docMk/>
            <pc:sldMk cId="3057627134" sldId="262"/>
            <ac:graphicFrameMk id="7" creationId="{00000000-0000-0000-0000-000000000000}"/>
          </ac:graphicFrameMkLst>
        </pc:graphicFrameChg>
      </pc:sldChg>
      <pc:sldChg chg="modSp del mod">
        <pc:chgData name="Alee Chios" userId="71cda17e-2ab1-4bc6-b5a0-c36ac0965133" providerId="ADAL" clId="{9DA1CF35-DE77-4666-9F0C-1B820747CDCC}" dt="2023-04-04T15:08:54.981" v="1401" actId="47"/>
        <pc:sldMkLst>
          <pc:docMk/>
          <pc:sldMk cId="3056903649" sldId="264"/>
        </pc:sldMkLst>
        <pc:spChg chg="mod">
          <ac:chgData name="Alee Chios" userId="71cda17e-2ab1-4bc6-b5a0-c36ac0965133" providerId="ADAL" clId="{9DA1CF35-DE77-4666-9F0C-1B820747CDCC}" dt="2023-04-04T13:43:22.788" v="1132" actId="20577"/>
          <ac:spMkLst>
            <pc:docMk/>
            <pc:sldMk cId="3056903649" sldId="264"/>
            <ac:spMk id="5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3:26:24.583" v="226" actId="20577"/>
          <ac:spMkLst>
            <pc:docMk/>
            <pc:sldMk cId="3056903649" sldId="264"/>
            <ac:spMk id="13314" creationId="{00000000-0000-0000-0000-000000000000}"/>
          </ac:spMkLst>
        </pc:spChg>
      </pc:sldChg>
      <pc:sldChg chg="modSp mod">
        <pc:chgData name="Alee Chios" userId="71cda17e-2ab1-4bc6-b5a0-c36ac0965133" providerId="ADAL" clId="{9DA1CF35-DE77-4666-9F0C-1B820747CDCC}" dt="2023-04-04T13:26:13.927" v="201" actId="20577"/>
        <pc:sldMkLst>
          <pc:docMk/>
          <pc:sldMk cId="3652931080" sldId="265"/>
        </pc:sldMkLst>
        <pc:spChg chg="mod">
          <ac:chgData name="Alee Chios" userId="71cda17e-2ab1-4bc6-b5a0-c36ac0965133" providerId="ADAL" clId="{9DA1CF35-DE77-4666-9F0C-1B820747CDCC}" dt="2023-04-04T13:26:13.927" v="201" actId="20577"/>
          <ac:spMkLst>
            <pc:docMk/>
            <pc:sldMk cId="3652931080" sldId="265"/>
            <ac:spMk id="3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3:26:00.955" v="172" actId="20577"/>
          <ac:spMkLst>
            <pc:docMk/>
            <pc:sldMk cId="3652931080" sldId="265"/>
            <ac:spMk id="4" creationId="{00000000-0000-0000-0000-000000000000}"/>
          </ac:spMkLst>
        </pc:spChg>
      </pc:sldChg>
      <pc:sldChg chg="modSp add mod">
        <pc:chgData name="Alee Chios" userId="71cda17e-2ab1-4bc6-b5a0-c36ac0965133" providerId="ADAL" clId="{9DA1CF35-DE77-4666-9F0C-1B820747CDCC}" dt="2023-04-04T15:07:26.530" v="1399" actId="27636"/>
        <pc:sldMkLst>
          <pc:docMk/>
          <pc:sldMk cId="3642484994" sldId="266"/>
        </pc:sldMkLst>
        <pc:spChg chg="mod">
          <ac:chgData name="Alee Chios" userId="71cda17e-2ab1-4bc6-b5a0-c36ac0965133" providerId="ADAL" clId="{9DA1CF35-DE77-4666-9F0C-1B820747CDCC}" dt="2023-04-04T15:07:26.530" v="1399" actId="27636"/>
          <ac:spMkLst>
            <pc:docMk/>
            <pc:sldMk cId="3642484994" sldId="266"/>
            <ac:spMk id="6147" creationId="{00000000-0000-0000-0000-000000000000}"/>
          </ac:spMkLst>
        </pc:spChg>
      </pc:sldChg>
      <pc:sldChg chg="modSp del mod">
        <pc:chgData name="Alee Chios" userId="71cda17e-2ab1-4bc6-b5a0-c36ac0965133" providerId="ADAL" clId="{9DA1CF35-DE77-4666-9F0C-1B820747CDCC}" dt="2023-04-04T15:08:34.984" v="1400" actId="47"/>
        <pc:sldMkLst>
          <pc:docMk/>
          <pc:sldMk cId="1762181502" sldId="267"/>
        </pc:sldMkLst>
        <pc:spChg chg="mod">
          <ac:chgData name="Alee Chios" userId="71cda17e-2ab1-4bc6-b5a0-c36ac0965133" providerId="ADAL" clId="{9DA1CF35-DE77-4666-9F0C-1B820747CDCC}" dt="2023-04-04T13:25:29.657" v="101" actId="20577"/>
          <ac:spMkLst>
            <pc:docMk/>
            <pc:sldMk cId="1762181502" sldId="267"/>
            <ac:spMk id="3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3:25:43.967" v="134" actId="20577"/>
          <ac:spMkLst>
            <pc:docMk/>
            <pc:sldMk cId="1762181502" sldId="267"/>
            <ac:spMk id="4" creationId="{00000000-0000-0000-0000-000000000000}"/>
          </ac:spMkLst>
        </pc:spChg>
      </pc:sldChg>
      <pc:sldChg chg="del">
        <pc:chgData name="Alee Chios" userId="71cda17e-2ab1-4bc6-b5a0-c36ac0965133" providerId="ADAL" clId="{9DA1CF35-DE77-4666-9F0C-1B820747CDCC}" dt="2023-04-03T15:01:02.316" v="0" actId="2696"/>
        <pc:sldMkLst>
          <pc:docMk/>
          <pc:sldMk cId="2691210629" sldId="269"/>
        </pc:sldMkLst>
      </pc:sldChg>
      <pc:sldChg chg="modSp mod">
        <pc:chgData name="Alee Chios" userId="71cda17e-2ab1-4bc6-b5a0-c36ac0965133" providerId="ADAL" clId="{9DA1CF35-DE77-4666-9F0C-1B820747CDCC}" dt="2023-04-04T13:24:57.904" v="62" actId="20577"/>
        <pc:sldMkLst>
          <pc:docMk/>
          <pc:sldMk cId="736841684" sldId="270"/>
        </pc:sldMkLst>
        <pc:spChg chg="mod">
          <ac:chgData name="Alee Chios" userId="71cda17e-2ab1-4bc6-b5a0-c36ac0965133" providerId="ADAL" clId="{9DA1CF35-DE77-4666-9F0C-1B820747CDCC}" dt="2023-04-04T13:24:57.904" v="62" actId="20577"/>
          <ac:spMkLst>
            <pc:docMk/>
            <pc:sldMk cId="736841684" sldId="270"/>
            <ac:spMk id="72707" creationId="{00000000-0000-0000-0000-000000000000}"/>
          </ac:spMkLst>
        </pc:spChg>
      </pc:sldChg>
      <pc:sldChg chg="modSp mod ord">
        <pc:chgData name="Alee Chios" userId="71cda17e-2ab1-4bc6-b5a0-c36ac0965133" providerId="ADAL" clId="{9DA1CF35-DE77-4666-9F0C-1B820747CDCC}" dt="2023-04-04T15:04:18.894" v="1340"/>
        <pc:sldMkLst>
          <pc:docMk/>
          <pc:sldMk cId="745192231" sldId="272"/>
        </pc:sldMkLst>
        <pc:spChg chg="mod">
          <ac:chgData name="Alee Chios" userId="71cda17e-2ab1-4bc6-b5a0-c36ac0965133" providerId="ADAL" clId="{9DA1CF35-DE77-4666-9F0C-1B820747CDCC}" dt="2023-04-04T13:30:23.786" v="554" actId="20577"/>
          <ac:spMkLst>
            <pc:docMk/>
            <pc:sldMk cId="745192231" sldId="272"/>
            <ac:spMk id="5" creationId="{00000000-0000-0000-0000-000000000000}"/>
          </ac:spMkLst>
        </pc:spChg>
      </pc:sldChg>
      <pc:sldChg chg="addSp delSp modSp mod">
        <pc:chgData name="Alee Chios" userId="71cda17e-2ab1-4bc6-b5a0-c36ac0965133" providerId="ADAL" clId="{9DA1CF35-DE77-4666-9F0C-1B820747CDCC}" dt="2023-04-04T13:44:53.359" v="1157" actId="20577"/>
        <pc:sldMkLst>
          <pc:docMk/>
          <pc:sldMk cId="2970510481" sldId="273"/>
        </pc:sldMkLst>
        <pc:spChg chg="mod">
          <ac:chgData name="Alee Chios" userId="71cda17e-2ab1-4bc6-b5a0-c36ac0965133" providerId="ADAL" clId="{9DA1CF35-DE77-4666-9F0C-1B820747CDCC}" dt="2023-04-04T13:44:53.359" v="1157" actId="20577"/>
          <ac:spMkLst>
            <pc:docMk/>
            <pc:sldMk cId="2970510481" sldId="273"/>
            <ac:spMk id="2" creationId="{00000000-0000-0000-0000-000000000000}"/>
          </ac:spMkLst>
        </pc:spChg>
        <pc:spChg chg="add del">
          <ac:chgData name="Alee Chios" userId="71cda17e-2ab1-4bc6-b5a0-c36ac0965133" providerId="ADAL" clId="{9DA1CF35-DE77-4666-9F0C-1B820747CDCC}" dt="2023-04-04T13:36:10.032" v="991" actId="478"/>
          <ac:spMkLst>
            <pc:docMk/>
            <pc:sldMk cId="2970510481" sldId="273"/>
            <ac:spMk id="4" creationId="{73DD62D8-E064-6B03-9EAF-60FE29750E62}"/>
          </ac:spMkLst>
        </pc:spChg>
        <pc:spChg chg="mod">
          <ac:chgData name="Alee Chios" userId="71cda17e-2ab1-4bc6-b5a0-c36ac0965133" providerId="ADAL" clId="{9DA1CF35-DE77-4666-9F0C-1B820747CDCC}" dt="2023-04-04T13:43:14.988" v="1116" actId="20577"/>
          <ac:spMkLst>
            <pc:docMk/>
            <pc:sldMk cId="2970510481" sldId="273"/>
            <ac:spMk id="6" creationId="{00000000-0000-0000-0000-000000000000}"/>
          </ac:spMkLst>
        </pc:spChg>
      </pc:sldChg>
      <pc:sldChg chg="addSp delSp modSp mod">
        <pc:chgData name="Alee Chios" userId="71cda17e-2ab1-4bc6-b5a0-c36ac0965133" providerId="ADAL" clId="{9DA1CF35-DE77-4666-9F0C-1B820747CDCC}" dt="2023-04-04T13:30:00.960" v="515" actId="1076"/>
        <pc:sldMkLst>
          <pc:docMk/>
          <pc:sldMk cId="156888974" sldId="274"/>
        </pc:sldMkLst>
        <pc:spChg chg="add del mod">
          <ac:chgData name="Alee Chios" userId="71cda17e-2ab1-4bc6-b5a0-c36ac0965133" providerId="ADAL" clId="{9DA1CF35-DE77-4666-9F0C-1B820747CDCC}" dt="2023-04-04T13:30:00.960" v="515" actId="1076"/>
          <ac:spMkLst>
            <pc:docMk/>
            <pc:sldMk cId="156888974" sldId="274"/>
            <ac:spMk id="2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3:29:58.192" v="514" actId="1076"/>
          <ac:spMkLst>
            <pc:docMk/>
            <pc:sldMk cId="156888974" sldId="274"/>
            <ac:spMk id="3" creationId="{87B6DACB-9BEC-7441-22C1-E1B91B3761BB}"/>
          </ac:spMkLst>
        </pc:spChg>
        <pc:spChg chg="add del">
          <ac:chgData name="Alee Chios" userId="71cda17e-2ab1-4bc6-b5a0-c36ac0965133" providerId="ADAL" clId="{9DA1CF35-DE77-4666-9F0C-1B820747CDCC}" dt="2023-04-04T13:28:43.988" v="446"/>
          <ac:spMkLst>
            <pc:docMk/>
            <pc:sldMk cId="156888974" sldId="274"/>
            <ac:spMk id="5" creationId="{7C5A0CCC-C1DD-EBBF-3B05-104B7B27DF72}"/>
          </ac:spMkLst>
        </pc:spChg>
        <pc:spChg chg="add del">
          <ac:chgData name="Alee Chios" userId="71cda17e-2ab1-4bc6-b5a0-c36ac0965133" providerId="ADAL" clId="{9DA1CF35-DE77-4666-9F0C-1B820747CDCC}" dt="2023-04-04T13:28:53.682" v="450"/>
          <ac:spMkLst>
            <pc:docMk/>
            <pc:sldMk cId="156888974" sldId="274"/>
            <ac:spMk id="6" creationId="{1143CC77-2913-7E7E-D165-DA9F29B2CAD1}"/>
          </ac:spMkLst>
        </pc:spChg>
        <pc:spChg chg="add del mod">
          <ac:chgData name="Alee Chios" userId="71cda17e-2ab1-4bc6-b5a0-c36ac0965133" providerId="ADAL" clId="{9DA1CF35-DE77-4666-9F0C-1B820747CDCC}" dt="2023-04-04T13:29:06.083" v="454"/>
          <ac:spMkLst>
            <pc:docMk/>
            <pc:sldMk cId="156888974" sldId="274"/>
            <ac:spMk id="7" creationId="{5DB1379E-51CF-91F7-89B0-A6498EAE27D0}"/>
          </ac:spMkLst>
        </pc:spChg>
        <pc:spChg chg="add del mod">
          <ac:chgData name="Alee Chios" userId="71cda17e-2ab1-4bc6-b5a0-c36ac0965133" providerId="ADAL" clId="{9DA1CF35-DE77-4666-9F0C-1B820747CDCC}" dt="2023-04-04T13:29:06.083" v="454"/>
          <ac:spMkLst>
            <pc:docMk/>
            <pc:sldMk cId="156888974" sldId="274"/>
            <ac:spMk id="8" creationId="{C191936C-A127-0066-CDA3-8EBB170B8DD1}"/>
          </ac:spMkLst>
        </pc:spChg>
        <pc:spChg chg="add del">
          <ac:chgData name="Alee Chios" userId="71cda17e-2ab1-4bc6-b5a0-c36ac0965133" providerId="ADAL" clId="{9DA1CF35-DE77-4666-9F0C-1B820747CDCC}" dt="2023-04-04T13:29:17.589" v="457" actId="478"/>
          <ac:spMkLst>
            <pc:docMk/>
            <pc:sldMk cId="156888974" sldId="274"/>
            <ac:spMk id="9" creationId="{BAD421E2-B7BE-D650-B7CB-D7477D23BD2C}"/>
          </ac:spMkLst>
        </pc:spChg>
      </pc:sldChg>
      <pc:sldChg chg="delSp modSp mod">
        <pc:chgData name="Alee Chios" userId="71cda17e-2ab1-4bc6-b5a0-c36ac0965133" providerId="ADAL" clId="{9DA1CF35-DE77-4666-9F0C-1B820747CDCC}" dt="2023-04-04T15:09:45.743" v="1474" actId="207"/>
        <pc:sldMkLst>
          <pc:docMk/>
          <pc:sldMk cId="4157699374" sldId="275"/>
        </pc:sldMkLst>
        <pc:spChg chg="mod">
          <ac:chgData name="Alee Chios" userId="71cda17e-2ab1-4bc6-b5a0-c36ac0965133" providerId="ADAL" clId="{9DA1CF35-DE77-4666-9F0C-1B820747CDCC}" dt="2023-04-04T13:25:05.609" v="63" actId="1076"/>
          <ac:spMkLst>
            <pc:docMk/>
            <pc:sldMk cId="4157699374" sldId="275"/>
            <ac:spMk id="3" creationId="{00000000-0000-0000-0000-000000000000}"/>
          </ac:spMkLst>
        </pc:spChg>
        <pc:spChg chg="mod">
          <ac:chgData name="Alee Chios" userId="71cda17e-2ab1-4bc6-b5a0-c36ac0965133" providerId="ADAL" clId="{9DA1CF35-DE77-4666-9F0C-1B820747CDCC}" dt="2023-04-04T15:09:45.743" v="1474" actId="207"/>
          <ac:spMkLst>
            <pc:docMk/>
            <pc:sldMk cId="4157699374" sldId="275"/>
            <ac:spMk id="5" creationId="{00000000-0000-0000-0000-000000000000}"/>
          </ac:spMkLst>
        </pc:spChg>
        <pc:picChg chg="del">
          <ac:chgData name="Alee Chios" userId="71cda17e-2ab1-4bc6-b5a0-c36ac0965133" providerId="ADAL" clId="{9DA1CF35-DE77-4666-9F0C-1B820747CDCC}" dt="2023-04-04T13:10:54.288" v="37" actId="478"/>
          <ac:picMkLst>
            <pc:docMk/>
            <pc:sldMk cId="4157699374" sldId="275"/>
            <ac:picMk id="2" creationId="{0474F2E4-C316-41DA-AC9E-CB0394D9E2FB}"/>
          </ac:picMkLst>
        </pc:picChg>
      </pc:sldChg>
      <pc:sldChg chg="modSp add mod ord">
        <pc:chgData name="Alee Chios" userId="71cda17e-2ab1-4bc6-b5a0-c36ac0965133" providerId="ADAL" clId="{9DA1CF35-DE77-4666-9F0C-1B820747CDCC}" dt="2023-04-04T15:09:15.005" v="1450" actId="20577"/>
        <pc:sldMkLst>
          <pc:docMk/>
          <pc:sldMk cId="591312981" sldId="276"/>
        </pc:sldMkLst>
        <pc:spChg chg="mod">
          <ac:chgData name="Alee Chios" userId="71cda17e-2ab1-4bc6-b5a0-c36ac0965133" providerId="ADAL" clId="{9DA1CF35-DE77-4666-9F0C-1B820747CDCC}" dt="2023-04-04T15:09:15.005" v="1450" actId="20577"/>
          <ac:spMkLst>
            <pc:docMk/>
            <pc:sldMk cId="591312981" sldId="276"/>
            <ac:spMk id="5" creationId="{00000000-0000-0000-0000-000000000000}"/>
          </ac:spMkLst>
        </pc:spChg>
      </pc:sldChg>
      <pc:sldChg chg="del">
        <pc:chgData name="Alee Chios" userId="71cda17e-2ab1-4bc6-b5a0-c36ac0965133" providerId="ADAL" clId="{9DA1CF35-DE77-4666-9F0C-1B820747CDCC}" dt="2023-04-03T19:10:01.028" v="1" actId="47"/>
        <pc:sldMkLst>
          <pc:docMk/>
          <pc:sldMk cId="3751248576" sldId="276"/>
        </pc:sldMkLst>
      </pc:sldChg>
      <pc:sldChg chg="del">
        <pc:chgData name="Alee Chios" userId="71cda17e-2ab1-4bc6-b5a0-c36ac0965133" providerId="ADAL" clId="{9DA1CF35-DE77-4666-9F0C-1B820747CDCC}" dt="2023-04-04T13:25:15.329" v="64" actId="47"/>
        <pc:sldMkLst>
          <pc:docMk/>
          <pc:sldMk cId="2647296199" sldId="277"/>
        </pc:sldMkLst>
      </pc:sldChg>
      <pc:sldChg chg="del">
        <pc:chgData name="Alee Chios" userId="71cda17e-2ab1-4bc6-b5a0-c36ac0965133" providerId="ADAL" clId="{9DA1CF35-DE77-4666-9F0C-1B820747CDCC}" dt="2023-04-04T13:45:06.151" v="1158" actId="47"/>
        <pc:sldMkLst>
          <pc:docMk/>
          <pc:sldMk cId="4051876873" sldId="278"/>
        </pc:sldMkLst>
      </pc:sldChg>
    </pc:docChg>
  </pc:docChgLst>
  <pc:docChgLst>
    <pc:chgData name="Alee Chios" userId="S::achios@aacc.org::71cda17e-2ab1-4bc6-b5a0-c36ac0965133" providerId="AD" clId="Web-{77CE0581-F54B-4EAE-F56E-9C5D26F5432E}"/>
    <pc:docChg chg="delSld modSld">
      <pc:chgData name="Alee Chios" userId="S::achios@aacc.org::71cda17e-2ab1-4bc6-b5a0-c36ac0965133" providerId="AD" clId="Web-{77CE0581-F54B-4EAE-F56E-9C5D26F5432E}" dt="2023-04-11T17:49:35.862" v="5"/>
      <pc:docMkLst>
        <pc:docMk/>
      </pc:docMkLst>
      <pc:sldChg chg="del">
        <pc:chgData name="Alee Chios" userId="S::achios@aacc.org::71cda17e-2ab1-4bc6-b5a0-c36ac0965133" providerId="AD" clId="Web-{77CE0581-F54B-4EAE-F56E-9C5D26F5432E}" dt="2023-04-11T17:49:35.862" v="5"/>
        <pc:sldMkLst>
          <pc:docMk/>
          <pc:sldMk cId="2970510481" sldId="273"/>
        </pc:sldMkLst>
      </pc:sldChg>
      <pc:sldChg chg="modSp">
        <pc:chgData name="Alee Chios" userId="S::achios@aacc.org::71cda17e-2ab1-4bc6-b5a0-c36ac0965133" providerId="AD" clId="Web-{77CE0581-F54B-4EAE-F56E-9C5D26F5432E}" dt="2023-04-11T17:49:33.284" v="4" actId="20577"/>
        <pc:sldMkLst>
          <pc:docMk/>
          <pc:sldMk cId="591312981" sldId="276"/>
        </pc:sldMkLst>
        <pc:spChg chg="mod">
          <ac:chgData name="Alee Chios" userId="S::achios@aacc.org::71cda17e-2ab1-4bc6-b5a0-c36ac0965133" providerId="AD" clId="Web-{77CE0581-F54B-4EAE-F56E-9C5D26F5432E}" dt="2023-04-11T17:49:33.284" v="4" actId="20577"/>
          <ac:spMkLst>
            <pc:docMk/>
            <pc:sldMk cId="591312981" sldId="276"/>
            <ac:spMk id="5" creationId="{00000000-0000-0000-0000-000000000000}"/>
          </ac:spMkLst>
        </pc:spChg>
      </pc:sldChg>
    </pc:docChg>
  </pc:docChgLst>
  <pc:docChgLst>
    <pc:chgData name="Alee Chios" userId="S::achios@aacc.org::71cda17e-2ab1-4bc6-b5a0-c36ac0965133" providerId="AD" clId="Web-{B1CD0A90-8FE3-387B-995E-C42CC307FD6D}"/>
    <pc:docChg chg="modSld">
      <pc:chgData name="Alee Chios" userId="S::achios@aacc.org::71cda17e-2ab1-4bc6-b5a0-c36ac0965133" providerId="AD" clId="Web-{B1CD0A90-8FE3-387B-995E-C42CC307FD6D}" dt="2023-04-11T17:56:52.860" v="42" actId="20577"/>
      <pc:docMkLst>
        <pc:docMk/>
      </pc:docMkLst>
      <pc:sldChg chg="modSp">
        <pc:chgData name="Alee Chios" userId="S::achios@aacc.org::71cda17e-2ab1-4bc6-b5a0-c36ac0965133" providerId="AD" clId="Web-{B1CD0A90-8FE3-387B-995E-C42CC307FD6D}" dt="2023-04-11T17:55:40.968" v="40" actId="20577"/>
        <pc:sldMkLst>
          <pc:docMk/>
          <pc:sldMk cId="736841684" sldId="270"/>
        </pc:sldMkLst>
        <pc:spChg chg="mod">
          <ac:chgData name="Alee Chios" userId="S::achios@aacc.org::71cda17e-2ab1-4bc6-b5a0-c36ac0965133" providerId="AD" clId="Web-{B1CD0A90-8FE3-387B-995E-C42CC307FD6D}" dt="2023-04-11T17:55:40.968" v="40" actId="20577"/>
          <ac:spMkLst>
            <pc:docMk/>
            <pc:sldMk cId="736841684" sldId="270"/>
            <ac:spMk id="72707" creationId="{00000000-0000-0000-0000-000000000000}"/>
          </ac:spMkLst>
        </pc:spChg>
      </pc:sldChg>
      <pc:sldChg chg="modSp">
        <pc:chgData name="Alee Chios" userId="S::achios@aacc.org::71cda17e-2ab1-4bc6-b5a0-c36ac0965133" providerId="AD" clId="Web-{B1CD0A90-8FE3-387B-995E-C42CC307FD6D}" dt="2023-04-11T17:56:52.860" v="42" actId="20577"/>
        <pc:sldMkLst>
          <pc:docMk/>
          <pc:sldMk cId="156888974" sldId="274"/>
        </pc:sldMkLst>
        <pc:spChg chg="mod">
          <ac:chgData name="Alee Chios" userId="S::achios@aacc.org::71cda17e-2ab1-4bc6-b5a0-c36ac0965133" providerId="AD" clId="Web-{B1CD0A90-8FE3-387B-995E-C42CC307FD6D}" dt="2023-04-11T17:56:52.860" v="42" actId="20577"/>
          <ac:spMkLst>
            <pc:docMk/>
            <pc:sldMk cId="156888974" sldId="274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8605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5625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7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B10E41-A3BA-4A07-BBBF-7A3D83142524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616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2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B10E41-A3BA-4A07-BBBF-7A3D83142524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02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85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6185"/>
            <a:ext cx="7772400" cy="1470025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1F1F1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418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="1" i="1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4785360"/>
            <a:ext cx="6400800" cy="508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AACC_RGB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2200" y="680711"/>
            <a:ext cx="4381747" cy="12519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03456" y="6022113"/>
            <a:ext cx="1684242" cy="6514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1082654" y="3444875"/>
            <a:ext cx="4937147" cy="215265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20000"/>
              </a:lnSpc>
              <a:buClr>
                <a:srgbClr val="AC111C"/>
              </a:buClr>
              <a:buSzPct val="100000"/>
              <a:buFontTx/>
              <a:buBlip>
                <a:blip r:embed="rId2"/>
              </a:buBlip>
              <a:defRPr sz="1400" b="0" i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28613" y="166554"/>
            <a:ext cx="6040438" cy="35731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C111C"/>
                </a:solidFill>
              </a:defRPr>
            </a:lvl1pPr>
            <a:lvl2pPr marL="457200" indent="0">
              <a:buNone/>
              <a:defRPr sz="1600" b="1">
                <a:solidFill>
                  <a:srgbClr val="AC111C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881150"/>
            <a:ext cx="7772400" cy="73082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1791101"/>
            <a:ext cx="5334000" cy="148168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013700" y="6432550"/>
            <a:ext cx="690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43B1D-53B2-49D4-B1CB-BE5C4B73D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8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1198563" indent="-344488">
              <a:defRPr/>
            </a:lvl2pPr>
            <a:lvl3pPr marL="1198563" indent="-344488">
              <a:defRPr/>
            </a:lvl3pPr>
            <a:lvl4pPr marL="1198563" indent="-344488">
              <a:defRPr/>
            </a:lvl4pPr>
            <a:lvl5pPr marL="1198563" indent="-3444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7955" y="1696754"/>
            <a:ext cx="7102881" cy="62657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7954" y="2382388"/>
            <a:ext cx="7112727" cy="3517340"/>
          </a:xfrm>
        </p:spPr>
        <p:txBody>
          <a:bodyPr>
            <a:normAutofit/>
          </a:bodyPr>
          <a:lstStyle>
            <a:lvl1pPr marL="285750" indent="-285750" algn="l">
              <a:buFont typeface="Arial"/>
              <a:buChar char="•"/>
              <a:defRPr sz="2400"/>
            </a:lvl1pPr>
            <a:lvl2pPr marL="285750" indent="-285750" algn="l">
              <a:buFont typeface="Arial"/>
              <a:buChar char="•"/>
              <a:defRPr sz="2400"/>
            </a:lvl2pPr>
            <a:lvl3pPr marL="285750" indent="-285750" algn="l">
              <a:buSzPct val="100000"/>
              <a:buFont typeface="Arial"/>
              <a:buChar char="•"/>
              <a:defRPr sz="2400"/>
            </a:lvl3pPr>
            <a:lvl4pPr marL="285750" indent="-285750" algn="l">
              <a:buFont typeface="Arial"/>
              <a:buChar char="•"/>
              <a:defRPr sz="2400"/>
            </a:lvl4pPr>
            <a:lvl5pPr marL="285750" indent="-285750" algn="l">
              <a:buFont typeface="Arial"/>
              <a:buChar char="•"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3840"/>
            <a:ext cx="7250202" cy="74739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34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30880"/>
            <a:ext cx="4040188" cy="2895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34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30880"/>
            <a:ext cx="4041775" cy="2895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6598" y="2905760"/>
            <a:ext cx="7250202" cy="7473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8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6598" y="1696928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6598" y="2331980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59757" y="6472459"/>
            <a:ext cx="6422243" cy="0"/>
          </a:xfrm>
          <a:prstGeom prst="line">
            <a:avLst/>
          </a:prstGeom>
          <a:ln w="63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3550920" y="917723"/>
            <a:ext cx="5002457" cy="1588"/>
          </a:xfrm>
          <a:prstGeom prst="line">
            <a:avLst/>
          </a:prstGeom>
          <a:ln w="63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ACC_RGB.jpg"/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595" y="463105"/>
            <a:ext cx="3182325" cy="909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584296" y="6144635"/>
            <a:ext cx="1589134" cy="6146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@aacc.or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cc.org/global-health-outreach/membership-gran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traineecouncil.or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52904"/>
            <a:ext cx="9144000" cy="1470025"/>
          </a:xfrm>
        </p:spPr>
        <p:txBody>
          <a:bodyPr>
            <a:noAutofit/>
          </a:bodyPr>
          <a:lstStyle/>
          <a:p>
            <a:r>
              <a:rPr lang="en-US" dirty="0"/>
              <a:t>International Initiatives</a:t>
            </a:r>
            <a:br>
              <a:rPr lang="en-US" dirty="0"/>
            </a:br>
            <a:r>
              <a:rPr lang="es-ES" sz="3200" dirty="0"/>
              <a:t>American </a:t>
            </a:r>
            <a:r>
              <a:rPr lang="es-ES" sz="3200" dirty="0" err="1"/>
              <a:t>Association</a:t>
            </a:r>
            <a:r>
              <a:rPr lang="es-ES" sz="3200" dirty="0"/>
              <a:t> </a:t>
            </a:r>
            <a:r>
              <a:rPr lang="es-ES" sz="3200" dirty="0" err="1"/>
              <a:t>for</a:t>
            </a:r>
            <a:r>
              <a:rPr lang="es-ES" sz="3200" dirty="0"/>
              <a:t> </a:t>
            </a:r>
            <a:r>
              <a:rPr lang="es-ES" sz="3200" dirty="0" err="1"/>
              <a:t>Clinical</a:t>
            </a:r>
            <a:r>
              <a:rPr lang="es-ES" sz="3200" dirty="0"/>
              <a:t> </a:t>
            </a:r>
            <a:r>
              <a:rPr lang="es-ES" sz="3200" dirty="0" err="1"/>
              <a:t>Chemistry</a:t>
            </a:r>
            <a:br>
              <a:rPr lang="es-E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413" y="4385085"/>
            <a:ext cx="7487173" cy="1466574"/>
          </a:xfrm>
        </p:spPr>
        <p:txBody>
          <a:bodyPr>
            <a:normAutofit/>
          </a:bodyPr>
          <a:lstStyle/>
          <a:p>
            <a:r>
              <a:rPr lang="es-ES" dirty="0" err="1"/>
              <a:t>Sponsored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Wallace H. </a:t>
            </a:r>
            <a:r>
              <a:rPr lang="es-ES" dirty="0" err="1"/>
              <a:t>Coulter</a:t>
            </a:r>
            <a:r>
              <a:rPr lang="es-ES" dirty="0"/>
              <a:t> </a:t>
            </a:r>
            <a:r>
              <a:rPr lang="es-ES" dirty="0" err="1"/>
              <a:t>Foundation</a:t>
            </a:r>
            <a:endParaRPr lang="es-ES" sz="1600" dirty="0"/>
          </a:p>
          <a:p>
            <a:endParaRPr lang="en-US" sz="2800" dirty="0"/>
          </a:p>
        </p:txBody>
      </p:sp>
      <p:pic>
        <p:nvPicPr>
          <p:cNvPr id="2050" name="Picture 2" descr="The Wallace H. Coulter Foundation - Wallace H. Coulter">
            <a:extLst>
              <a:ext uri="{FF2B5EF4-FFF2-40B4-BE49-F238E27FC236}">
                <a16:creationId xmlns:a16="http://schemas.microsoft.com/office/drawing/2014/main" id="{EC176B35-79EC-5716-B736-3FA969DD1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195" y="4945774"/>
            <a:ext cx="1169610" cy="1169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706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33621" y="2746179"/>
            <a:ext cx="40767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3200" b="1" dirty="0" err="1">
                <a:solidFill>
                  <a:srgbClr val="C00000"/>
                </a:solidFill>
                <a:latin typeface="Arial" panose="020B0604020202020204" pitchFamily="34" charset="0"/>
              </a:rPr>
              <a:t>Contact</a:t>
            </a:r>
            <a:r>
              <a:rPr lang="es-AR" sz="32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s-AR" sz="3200" b="1" dirty="0" err="1">
                <a:solidFill>
                  <a:srgbClr val="C00000"/>
                </a:solidFill>
                <a:latin typeface="Arial" panose="020B0604020202020204" pitchFamily="34" charset="0"/>
              </a:rPr>
              <a:t>Information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48669" y="3429000"/>
            <a:ext cx="38466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international@aacc.org</a:t>
            </a:r>
            <a:endParaRPr lang="en-US" sz="2400" b="1" dirty="0">
              <a:solidFill>
                <a:srgbClr val="00B0F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400" b="1" dirty="0">
              <a:solidFill>
                <a:srgbClr val="00B0F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Merci beaucoup!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E2CB5-D0CA-D65F-D93C-52DF6481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9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069" y="2464553"/>
            <a:ext cx="7912360" cy="747396"/>
          </a:xfrm>
        </p:spPr>
        <p:txBody>
          <a:bodyPr>
            <a:noAutofit/>
          </a:bodyPr>
          <a:lstStyle/>
          <a:p>
            <a:r>
              <a:rPr lang="es-ES" sz="2800" dirty="0"/>
              <a:t>“</a:t>
            </a:r>
            <a:r>
              <a:rPr lang="es-ES" sz="2800" dirty="0" err="1"/>
              <a:t>Better</a:t>
            </a:r>
            <a:r>
              <a:rPr lang="es-ES" sz="2800" dirty="0"/>
              <a:t> </a:t>
            </a:r>
            <a:r>
              <a:rPr lang="es-ES" sz="2800" dirty="0" err="1"/>
              <a:t>health</a:t>
            </a:r>
            <a:r>
              <a:rPr lang="es-ES" sz="2800" dirty="0"/>
              <a:t> </a:t>
            </a:r>
            <a:r>
              <a:rPr lang="es-ES" sz="2800" dirty="0" err="1"/>
              <a:t>through</a:t>
            </a:r>
            <a:r>
              <a:rPr lang="es-ES" sz="2800" dirty="0"/>
              <a:t> </a:t>
            </a:r>
            <a:r>
              <a:rPr lang="es-ES" sz="2800" dirty="0" err="1"/>
              <a:t>laboratory</a:t>
            </a:r>
            <a:r>
              <a:rPr lang="es-ES" sz="2800" dirty="0"/>
              <a:t> medicine”</a:t>
            </a:r>
            <a:br>
              <a:rPr lang="es-ES" sz="2800" dirty="0"/>
            </a:b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7692BE-7CD2-D9CD-4275-B5CA5EC8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4E52F2-245F-D911-3B6B-2EF05726D78D}"/>
              </a:ext>
            </a:extLst>
          </p:cNvPr>
          <p:cNvSpPr txBox="1"/>
          <p:nvPr/>
        </p:nvSpPr>
        <p:spPr>
          <a:xfrm>
            <a:off x="1136708" y="3085051"/>
            <a:ext cx="6870583" cy="193899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 American Association for Clinical Chemistry (AACC) is a global scientific and medical professional organization dedicated to clinical laboratory science and its application to healthcare.</a:t>
            </a:r>
            <a:endParaRPr lang="es-419" sz="2400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9C2E8FD-0151-D53F-65C6-89C66A77E8D8}"/>
              </a:ext>
            </a:extLst>
          </p:cNvPr>
          <p:cNvSpPr txBox="1">
            <a:spLocks/>
          </p:cNvSpPr>
          <p:nvPr/>
        </p:nvSpPr>
        <p:spPr>
          <a:xfrm>
            <a:off x="355298" y="1242385"/>
            <a:ext cx="7772400" cy="7318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altLang="en-US" sz="3600" dirty="0"/>
              <a:t>About AACC</a:t>
            </a:r>
          </a:p>
        </p:txBody>
      </p:sp>
    </p:spTree>
    <p:extLst>
      <p:ext uri="{BB962C8B-B14F-4D97-AF65-F5344CB8AC3E}">
        <p14:creationId xmlns:p14="http://schemas.microsoft.com/office/powerpoint/2010/main" val="353604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358542" y="1251850"/>
            <a:ext cx="7772400" cy="731837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chemeClr val="tx1"/>
                </a:solidFill>
                <a:latin typeface="Arial"/>
                <a:ea typeface="+mj-ea"/>
                <a:cs typeface="Arial"/>
              </a:rPr>
              <a:t>International Initiatives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31800" y="1831640"/>
            <a:ext cx="8555019" cy="44151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Lab Quality Initiative (GLQI) 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Scientific Meeting &amp; Clinical Lab Expo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Membership Grants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Chemistry Trainee Council</a:t>
            </a:r>
          </a:p>
        </p:txBody>
      </p:sp>
    </p:spTree>
    <p:extLst>
      <p:ext uri="{BB962C8B-B14F-4D97-AF65-F5344CB8AC3E}">
        <p14:creationId xmlns:p14="http://schemas.microsoft.com/office/powerpoint/2010/main" val="59131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395785" y="1219694"/>
            <a:ext cx="8352429" cy="6265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sz="3000" b="1">
                <a:solidFill>
                  <a:srgbClr val="B11F24"/>
                </a:solidFill>
                <a:latin typeface="Arial" charset="0"/>
                <a:ea typeface="+mj-ea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altLang="en-US" sz="2600" dirty="0"/>
              <a:t>Global Lab Quality Initiative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049190-A559-793B-F58F-2C3614E73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6268"/>
            <a:ext cx="9144000" cy="5038098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29BA2C-9E73-AE4B-8325-04B9C823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92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1345" y="1235876"/>
            <a:ext cx="7250112" cy="7477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3600" dirty="0"/>
              <a:t>GLQI Workshops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82066" y="1983588"/>
            <a:ext cx="8007416" cy="3749089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program is generously funded by the Wallace H. Coulter Foundation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Since 2012, presented 23 workshops in 21 countries in the Latin America and Caribbean and Asia-Pacific region 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AACC and WHCF, in conjunction with </a:t>
            </a:r>
            <a:r>
              <a:rPr lang="fr-FR" altLang="en-US" dirty="0">
                <a:latin typeface="Arial" panose="020B0604020202020204" pitchFamily="34" charset="0"/>
                <a:cs typeface="Arial" panose="020B0604020202020204" pitchFamily="34" charset="0"/>
              </a:rPr>
              <a:t>La Société Camerounaise de Biologie Clinique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(SCBC, launched this first workshop in Africa</a:t>
            </a:r>
          </a:p>
        </p:txBody>
      </p:sp>
    </p:spTree>
    <p:extLst>
      <p:ext uri="{BB962C8B-B14F-4D97-AF65-F5344CB8AC3E}">
        <p14:creationId xmlns:p14="http://schemas.microsoft.com/office/powerpoint/2010/main" val="3642484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397565" y="1171230"/>
            <a:ext cx="7772400" cy="731837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chemeClr val="tx1"/>
                </a:solidFill>
                <a:latin typeface="Arial"/>
                <a:ea typeface="+mj-ea"/>
                <a:cs typeface="Arial"/>
              </a:rPr>
              <a:t>Africa Working Group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702084"/>
              </p:ext>
            </p:extLst>
          </p:nvPr>
        </p:nvGraphicFramePr>
        <p:xfrm>
          <a:off x="2791327" y="2244850"/>
          <a:ext cx="3813150" cy="1673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31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Committee Members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Olajumoke Oladipo (chair)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Brenda Suh-Lailam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Anne E. Tebo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Merih Tesfazghi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1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04670"/>
              </p:ext>
            </p:extLst>
          </p:nvPr>
        </p:nvGraphicFramePr>
        <p:xfrm>
          <a:off x="2791327" y="4164640"/>
          <a:ext cx="3813150" cy="2234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22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Consultants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2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Jeanette Guarner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2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Roa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Harb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2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Jack H. Ladenson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2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Dr. Anthony Okorodudu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5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62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471613" y="147304"/>
            <a:ext cx="6040438" cy="51416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en-US" altLang="en-US" sz="3200" dirty="0">
                <a:solidFill>
                  <a:srgbClr val="B11F24"/>
                </a:solidFill>
                <a:latin typeface="Arial" charset="0"/>
                <a:ea typeface="+mj-ea"/>
                <a:cs typeface="Arial" charset="0"/>
              </a:rPr>
              <a:t>International Initiatives</a:t>
            </a:r>
            <a:endParaRPr lang="en-US" sz="3200" dirty="0">
              <a:solidFill>
                <a:srgbClr val="B11F24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21080" y="3447626"/>
            <a:ext cx="7772400" cy="730821"/>
          </a:xfrm>
        </p:spPr>
        <p:txBody>
          <a:bodyPr/>
          <a:lstStyle/>
          <a:p>
            <a:r>
              <a:rPr lang="en-US" u="sng" dirty="0">
                <a:solidFill>
                  <a:srgbClr val="005A84"/>
                </a:solidFill>
              </a:rPr>
              <a:t>AACC Annual Scientific Meeting</a:t>
            </a:r>
          </a:p>
        </p:txBody>
      </p:sp>
      <p:pic>
        <p:nvPicPr>
          <p:cNvPr id="1026" name="Picture 2" descr="P:\AACC Houston 2013\GENERAL\34_Attendee Registration Area\13-708-0_4083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11738"/>
            <a:ext cx="3921760" cy="261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:\AACC Houston 2013\GENERAL\38_Poster Sessions\13-708-0_4363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4100363"/>
            <a:ext cx="4136455" cy="275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:\AACC Houston 2013\GENERAL\40_Buses\13-708-0_4430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3694" y="4100363"/>
            <a:ext cx="4131966" cy="275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:\AACC Houston 2013\GENERAL\31_Exhibit Hall\e\13-708-0_3787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5880" y="611738"/>
            <a:ext cx="3921760" cy="261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9A3C4-E174-5B15-0D8A-2AB35D33DBA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B843B1D-53B2-49D4-B1CB-BE5C4B73D02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3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449" y="1988655"/>
            <a:ext cx="8018463" cy="3416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/>
                <a:cs typeface="Calibri"/>
              </a:rPr>
              <a:t>AACC's two-year professional membership scholarships are available to beginning and mid-career professionals from neglected areas worldwide.</a:t>
            </a:r>
            <a:r>
              <a:rPr lang="en-US" altLang="en-US" sz="700" dirty="0">
                <a:latin typeface="Arial"/>
                <a:cs typeface="Calibri"/>
              </a:rPr>
              <a:t> </a:t>
            </a:r>
            <a:endParaRPr lang="en-US" altLang="en-US" sz="2000" b="0" i="0" u="none" strike="noStrike" cap="none" normalizeH="0" baseline="0">
              <a:ln>
                <a:noFill/>
              </a:ln>
              <a:effectLst/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>
                <a:latin typeface="Arial" panose="020B0604020202020204" pitchFamily="34" charset="0"/>
              </a:rPr>
              <a:t>Applications</a:t>
            </a:r>
            <a:r>
              <a:rPr lang="es-ES" sz="2400" dirty="0">
                <a:latin typeface="Arial" panose="020B0604020202020204" pitchFamily="34" charset="0"/>
              </a:rPr>
              <a:t> open in </a:t>
            </a:r>
            <a:r>
              <a:rPr lang="es-ES" sz="2400" dirty="0" err="1">
                <a:latin typeface="Arial" panose="020B0604020202020204" pitchFamily="34" charset="0"/>
              </a:rPr>
              <a:t>October</a:t>
            </a:r>
            <a:r>
              <a:rPr lang="es-ES" sz="2400" dirty="0">
                <a:latin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</a:rPr>
              <a:t>of</a:t>
            </a:r>
            <a:r>
              <a:rPr lang="es-ES" sz="2400" dirty="0">
                <a:latin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</a:rPr>
              <a:t>each</a:t>
            </a:r>
            <a:r>
              <a:rPr lang="es-ES" sz="2400" dirty="0">
                <a:latin typeface="Arial" panose="020B0604020202020204" pitchFamily="34" charset="0"/>
              </a:rPr>
              <a:t> </a:t>
            </a:r>
            <a:r>
              <a:rPr lang="es-ES" sz="2400" dirty="0" err="1">
                <a:latin typeface="Arial" panose="020B0604020202020204" pitchFamily="34" charset="0"/>
              </a:rPr>
              <a:t>year</a:t>
            </a:r>
            <a:r>
              <a:rPr lang="es-ES" sz="2400" dirty="0">
                <a:latin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419" sz="2400" dirty="0">
              <a:latin typeface="Arial" panose="020B0604020202020204" pitchFamily="34" charset="0"/>
            </a:endParaRPr>
          </a:p>
          <a:p>
            <a:pPr algn="ctr"/>
            <a:r>
              <a:rPr lang="en-US" sz="3200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https://www.aacc.org/global-health-outreach/membership-grants</a:t>
            </a:r>
            <a:endParaRPr lang="es-419" sz="3200" b="1" dirty="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7B6DACB-9BEC-7441-22C1-E1B91B3761BB}"/>
              </a:ext>
            </a:extLst>
          </p:cNvPr>
          <p:cNvSpPr txBox="1">
            <a:spLocks/>
          </p:cNvSpPr>
          <p:nvPr/>
        </p:nvSpPr>
        <p:spPr>
          <a:xfrm>
            <a:off x="354366" y="1171252"/>
            <a:ext cx="8018463" cy="5440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sz="2000" b="1">
                <a:solidFill>
                  <a:srgbClr val="005A84"/>
                </a:solidFill>
                <a:ea typeface="+mj-ea"/>
                <a:cs typeface="Arial Narrow"/>
              </a:defRPr>
            </a:lvl1pPr>
          </a:lstStyle>
          <a:p>
            <a:r>
              <a:rPr lang="en-US" sz="3200" dirty="0">
                <a:solidFill>
                  <a:srgbClr val="002060"/>
                </a:solidFill>
              </a:rPr>
              <a:t>International Membership Grants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037DB8-ED5F-8192-C941-95E7CFBE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Title 2"/>
          <p:cNvSpPr>
            <a:spLocks noGrp="1"/>
          </p:cNvSpPr>
          <p:nvPr>
            <p:ph type="title"/>
          </p:nvPr>
        </p:nvSpPr>
        <p:spPr>
          <a:xfrm>
            <a:off x="335878" y="3016620"/>
            <a:ext cx="8529044" cy="3071665"/>
          </a:xfrm>
        </p:spPr>
        <p:txBody>
          <a:bodyPr>
            <a:normAutofit/>
          </a:bodyPr>
          <a:lstStyle/>
          <a:p>
            <a:pPr algn="ctr"/>
            <a:r>
              <a:rPr lang="en-US" sz="4400" i="1" dirty="0"/>
              <a:t>Register for free today!</a:t>
            </a:r>
            <a:br>
              <a:rPr lang="en-US" sz="4400" i="1" dirty="0"/>
            </a:br>
            <a:r>
              <a:rPr lang="en-US" sz="5400" u="sng" dirty="0">
                <a:solidFill>
                  <a:srgbClr val="005A84"/>
                </a:solidFill>
                <a:latin typeface="+mn-lt"/>
                <a:ea typeface="ＭＳ Ｐゴシック"/>
                <a:cs typeface="ＭＳ Ｐゴシック" pitchFamily="35" charset="-128"/>
                <a:hlinkClick r:id="rId2"/>
              </a:rPr>
              <a:t>www.traineecouncil.org</a:t>
            </a:r>
            <a:br>
              <a:rPr lang="en-US" sz="5400" u="sng" dirty="0">
                <a:latin typeface="+mn-lt"/>
                <a:ea typeface="ＭＳ Ｐゴシック"/>
                <a:cs typeface="ＭＳ Ｐゴシック" pitchFamily="35" charset="-128"/>
              </a:rPr>
            </a:br>
            <a:br>
              <a:rPr lang="en-US" sz="5400" u="sng" dirty="0">
                <a:latin typeface="+mn-lt"/>
                <a:ea typeface="ＭＳ Ｐゴシック"/>
                <a:cs typeface="ＭＳ Ｐゴシック" pitchFamily="35" charset="-128"/>
              </a:rPr>
            </a:br>
            <a:r>
              <a:rPr lang="en-US" sz="2800" dirty="0">
                <a:latin typeface="+mn-lt"/>
                <a:ea typeface="ＭＳ Ｐゴシック"/>
                <a:cs typeface="ＭＳ Ｐゴシック" pitchFamily="35" charset="-128"/>
              </a:rPr>
              <a:t>Materials available in French and English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458" y="645981"/>
            <a:ext cx="8377927" cy="176155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5B98C0-01F8-E6C4-57CF-63F717687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A99CD3DF87B34DA71835D03ADFAC51" ma:contentTypeVersion="13" ma:contentTypeDescription="Create a new document." ma:contentTypeScope="" ma:versionID="3964e6fe607ab36491d86ea3f5ace005">
  <xsd:schema xmlns:xsd="http://www.w3.org/2001/XMLSchema" xmlns:xs="http://www.w3.org/2001/XMLSchema" xmlns:p="http://schemas.microsoft.com/office/2006/metadata/properties" xmlns:ns2="5209ea11-3884-410a-a436-0e0e9fa818b1" xmlns:ns3="60253ea7-35f4-4dd6-b378-a686d1967733" targetNamespace="http://schemas.microsoft.com/office/2006/metadata/properties" ma:root="true" ma:fieldsID="b096fe1b1868274d163ef91515008f5a" ns2:_="" ns3:_="">
    <xsd:import namespace="5209ea11-3884-410a-a436-0e0e9fa818b1"/>
    <xsd:import namespace="60253ea7-35f4-4dd6-b378-a686d1967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9ea11-3884-410a-a436-0e0e9fa818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50f3c69-1d6a-4099-826a-1ff1ac42e4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53ea7-35f4-4dd6-b378-a686d19677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637f227-d4b0-4ba5-a15d-6fbeaf9c4a08}" ma:internalName="TaxCatchAll" ma:showField="CatchAllData" ma:web="60253ea7-35f4-4dd6-b378-a686d19677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253ea7-35f4-4dd6-b378-a686d1967733" xsi:nil="true"/>
    <lcf76f155ced4ddcb4097134ff3c332f xmlns="5209ea11-3884-410a-a436-0e0e9fa818b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BC94223-48DA-4CB1-BECB-A70FED0794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1AACA3-1F50-4923-AD51-B75B3AD5C9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9ea11-3884-410a-a436-0e0e9fa818b1"/>
    <ds:schemaRef ds:uri="60253ea7-35f4-4dd6-b378-a686d19677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159140-BDF1-460D-949F-698D74751665}">
  <ds:schemaRefs>
    <ds:schemaRef ds:uri="http://schemas.microsoft.com/office/2006/metadata/properties"/>
    <ds:schemaRef ds:uri="http://schemas.microsoft.com/office/infopath/2007/PartnerControls"/>
    <ds:schemaRef ds:uri="60253ea7-35f4-4dd6-b378-a686d1967733"/>
    <ds:schemaRef ds:uri="5209ea11-3884-410a-a436-0e0e9fa818b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330</Words>
  <Application>Microsoft Office PowerPoint</Application>
  <PresentationFormat>On-screen Show (4:3)</PresentationFormat>
  <Paragraphs>58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International Initiatives American Association for Clinical Chemistry </vt:lpstr>
      <vt:lpstr>“Better health through laboratory medicine” </vt:lpstr>
      <vt:lpstr>International Initiatives</vt:lpstr>
      <vt:lpstr>PowerPoint Presentation</vt:lpstr>
      <vt:lpstr>GLQI Workshops</vt:lpstr>
      <vt:lpstr>Africa Working Group</vt:lpstr>
      <vt:lpstr>AACC Annual Scientific Meeting</vt:lpstr>
      <vt:lpstr>PowerPoint Presentation</vt:lpstr>
      <vt:lpstr>Register for free today! www.traineecouncil.org  Materials available in French and English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Alee Chios</cp:lastModifiedBy>
  <cp:revision>151</cp:revision>
  <cp:lastPrinted>2017-08-16T14:56:33Z</cp:lastPrinted>
  <dcterms:created xsi:type="dcterms:W3CDTF">2014-07-07T14:58:52Z</dcterms:created>
  <dcterms:modified xsi:type="dcterms:W3CDTF">2023-04-11T17:56:57Z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0x010100AFA99CD3DF87B34DA71835D03ADFAC51</vt:lpwstr>
  </property>
  <property fmtid="{D5CDD505-2E9C-101B-9397-08002B2CF9AE}" pid="3" name="Order">
    <vt:r8>5623400</vt:r8>
  </property>
  <property fmtid="{D5CDD505-2E9C-101B-9397-08002B2CF9AE}" pid="4" name="MediaServiceImageTags">
    <vt:lpwstr/>
  </property>
</Properties>
</file>