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6"/>
  </p:notesMasterIdLst>
  <p:sldIdLst>
    <p:sldId id="256" r:id="rId2"/>
    <p:sldId id="883" r:id="rId3"/>
    <p:sldId id="289" r:id="rId4"/>
    <p:sldId id="861" r:id="rId5"/>
    <p:sldId id="379" r:id="rId6"/>
    <p:sldId id="324" r:id="rId7"/>
    <p:sldId id="834" r:id="rId8"/>
    <p:sldId id="858" r:id="rId9"/>
    <p:sldId id="862" r:id="rId10"/>
    <p:sldId id="838" r:id="rId11"/>
    <p:sldId id="365" r:id="rId12"/>
    <p:sldId id="864" r:id="rId13"/>
    <p:sldId id="863" r:id="rId14"/>
    <p:sldId id="865" r:id="rId15"/>
    <p:sldId id="881" r:id="rId16"/>
    <p:sldId id="853" r:id="rId17"/>
    <p:sldId id="844" r:id="rId18"/>
    <p:sldId id="859" r:id="rId19"/>
    <p:sldId id="857" r:id="rId20"/>
    <p:sldId id="869" r:id="rId21"/>
    <p:sldId id="873" r:id="rId22"/>
    <p:sldId id="850" r:id="rId23"/>
    <p:sldId id="876" r:id="rId24"/>
    <p:sldId id="875" r:id="rId25"/>
    <p:sldId id="275" r:id="rId26"/>
    <p:sldId id="829" r:id="rId27"/>
    <p:sldId id="868" r:id="rId28"/>
    <p:sldId id="830" r:id="rId29"/>
    <p:sldId id="774" r:id="rId30"/>
    <p:sldId id="374" r:id="rId31"/>
    <p:sldId id="884" r:id="rId32"/>
    <p:sldId id="261" r:id="rId33"/>
    <p:sldId id="871" r:id="rId34"/>
    <p:sldId id="847" r:id="rId35"/>
    <p:sldId id="777" r:id="rId36"/>
    <p:sldId id="776" r:id="rId37"/>
    <p:sldId id="290" r:id="rId38"/>
    <p:sldId id="810" r:id="rId39"/>
    <p:sldId id="833" r:id="rId40"/>
    <p:sldId id="877" r:id="rId41"/>
    <p:sldId id="375" r:id="rId42"/>
    <p:sldId id="378" r:id="rId43"/>
    <p:sldId id="380" r:id="rId44"/>
    <p:sldId id="8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CC00"/>
    <a:srgbClr val="CCD2E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0" autoAdjust="0"/>
    <p:restoredTop sz="94667" autoAdjust="0"/>
  </p:normalViewPr>
  <p:slideViewPr>
    <p:cSldViewPr snapToGrid="0">
      <p:cViewPr varScale="1">
        <p:scale>
          <a:sx n="125" d="100"/>
          <a:sy n="125" d="100"/>
        </p:scale>
        <p:origin x="280" y="168"/>
      </p:cViewPr>
      <p:guideLst/>
    </p:cSldViewPr>
  </p:slideViewPr>
  <p:notesTextViewPr>
    <p:cViewPr>
      <p:scale>
        <a:sx n="1" d="1"/>
        <a:sy n="1" d="1"/>
      </p:scale>
      <p:origin x="0" y="0"/>
    </p:cViewPr>
  </p:notesTextViewPr>
  <p:sorterViewPr>
    <p:cViewPr>
      <p:scale>
        <a:sx n="100" d="100"/>
        <a:sy n="100" d="100"/>
      </p:scale>
      <p:origin x="0" y="-49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8477C-4AB3-47D9-9761-1D40F4AC79D5}"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B040DCA6-BC3A-4E56-88CE-165AA724D844}">
      <dgm:prSet phldrT="[Text]" custT="1"/>
      <dgm:spPr/>
      <dgm:t>
        <a:bodyPr/>
        <a:lstStyle/>
        <a:p>
          <a:r>
            <a:rPr lang="en-US" sz="3000" dirty="0"/>
            <a:t>1</a:t>
          </a:r>
        </a:p>
      </dgm:t>
    </dgm:pt>
    <dgm:pt modelId="{501C098C-03DD-473F-8964-FE327AF44FE4}" type="parTrans" cxnId="{5CE4952F-EFCC-4D2E-8283-620AD860657F}">
      <dgm:prSet/>
      <dgm:spPr/>
      <dgm:t>
        <a:bodyPr/>
        <a:lstStyle/>
        <a:p>
          <a:endParaRPr lang="en-US" sz="3000"/>
        </a:p>
      </dgm:t>
    </dgm:pt>
    <dgm:pt modelId="{408B3E1B-884D-4B7A-8986-371C75C746DE}" type="sibTrans" cxnId="{5CE4952F-EFCC-4D2E-8283-620AD860657F}">
      <dgm:prSet/>
      <dgm:spPr/>
      <dgm:t>
        <a:bodyPr/>
        <a:lstStyle/>
        <a:p>
          <a:endParaRPr lang="en-US" sz="3000"/>
        </a:p>
      </dgm:t>
    </dgm:pt>
    <dgm:pt modelId="{EB639621-28C9-4984-A31A-55B4D025F0E2}">
      <dgm:prSet phldrT="[Text]" custT="1"/>
      <dgm:spPr/>
      <dgm:t>
        <a:bodyPr/>
        <a:lstStyle/>
        <a:p>
          <a:r>
            <a:rPr lang="en-US" sz="3000" dirty="0"/>
            <a:t>QC material selection</a:t>
          </a:r>
        </a:p>
      </dgm:t>
    </dgm:pt>
    <dgm:pt modelId="{3639B485-4E27-4A77-8324-34BBDF442EB8}" type="parTrans" cxnId="{250E7B2B-BDFE-4DD8-A1B1-3BD664038061}">
      <dgm:prSet/>
      <dgm:spPr/>
      <dgm:t>
        <a:bodyPr/>
        <a:lstStyle/>
        <a:p>
          <a:endParaRPr lang="en-US" sz="3000"/>
        </a:p>
      </dgm:t>
    </dgm:pt>
    <dgm:pt modelId="{17120DB2-4874-4DF6-A6E4-75E85B8ED610}" type="sibTrans" cxnId="{250E7B2B-BDFE-4DD8-A1B1-3BD664038061}">
      <dgm:prSet/>
      <dgm:spPr/>
      <dgm:t>
        <a:bodyPr/>
        <a:lstStyle/>
        <a:p>
          <a:endParaRPr lang="en-US" sz="3000"/>
        </a:p>
      </dgm:t>
    </dgm:pt>
    <dgm:pt modelId="{EB138ADC-BDBB-4A29-9D93-98D41B1EB037}">
      <dgm:prSet phldrT="[Text]" custT="1"/>
      <dgm:spPr/>
      <dgm:t>
        <a:bodyPr/>
        <a:lstStyle/>
        <a:p>
          <a:r>
            <a:rPr lang="en-US" sz="3000" dirty="0"/>
            <a:t>2</a:t>
          </a:r>
        </a:p>
      </dgm:t>
    </dgm:pt>
    <dgm:pt modelId="{E8871E86-B95B-465B-AD6D-E1E8A0DF1992}" type="parTrans" cxnId="{3D04375B-459F-4B4C-B880-5C064D3FD489}">
      <dgm:prSet/>
      <dgm:spPr/>
      <dgm:t>
        <a:bodyPr/>
        <a:lstStyle/>
        <a:p>
          <a:endParaRPr lang="en-US" sz="3000"/>
        </a:p>
      </dgm:t>
    </dgm:pt>
    <dgm:pt modelId="{5AF3BA07-A3A8-47C8-A25C-49FB0DA5667B}" type="sibTrans" cxnId="{3D04375B-459F-4B4C-B880-5C064D3FD489}">
      <dgm:prSet/>
      <dgm:spPr/>
      <dgm:t>
        <a:bodyPr/>
        <a:lstStyle/>
        <a:p>
          <a:endParaRPr lang="en-US" sz="3000"/>
        </a:p>
      </dgm:t>
    </dgm:pt>
    <dgm:pt modelId="{ED29BFA3-8ACE-4DCE-8F6B-77A6794C5F1B}">
      <dgm:prSet phldrT="[Text]" custT="1"/>
      <dgm:spPr/>
      <dgm:t>
        <a:bodyPr/>
        <a:lstStyle/>
        <a:p>
          <a:r>
            <a:rPr lang="en-US" sz="3000" dirty="0"/>
            <a:t>QC target value and range</a:t>
          </a:r>
        </a:p>
      </dgm:t>
    </dgm:pt>
    <dgm:pt modelId="{0B087B9A-72AC-43CE-BE15-5C8795B64265}" type="parTrans" cxnId="{6FA9935F-73EC-48BB-BE01-20FF561B5716}">
      <dgm:prSet/>
      <dgm:spPr/>
      <dgm:t>
        <a:bodyPr/>
        <a:lstStyle/>
        <a:p>
          <a:endParaRPr lang="en-US" sz="3000"/>
        </a:p>
      </dgm:t>
    </dgm:pt>
    <dgm:pt modelId="{7C395CEF-F040-4CFE-AB4F-F2E09C1C280B}" type="sibTrans" cxnId="{6FA9935F-73EC-48BB-BE01-20FF561B5716}">
      <dgm:prSet/>
      <dgm:spPr/>
      <dgm:t>
        <a:bodyPr/>
        <a:lstStyle/>
        <a:p>
          <a:endParaRPr lang="en-US" sz="3000"/>
        </a:p>
      </dgm:t>
    </dgm:pt>
    <dgm:pt modelId="{DB60FF91-B08F-4A34-964A-5C88EFC96004}">
      <dgm:prSet phldrT="[Text]" custT="1"/>
      <dgm:spPr/>
      <dgm:t>
        <a:bodyPr/>
        <a:lstStyle/>
        <a:p>
          <a:r>
            <a:rPr lang="en-US" sz="3000" dirty="0"/>
            <a:t>3</a:t>
          </a:r>
        </a:p>
      </dgm:t>
    </dgm:pt>
    <dgm:pt modelId="{1838FDDE-6FAD-4068-B6FE-2846CB80AA8C}" type="parTrans" cxnId="{13724313-6101-4025-9BA9-32F690CC3B30}">
      <dgm:prSet/>
      <dgm:spPr/>
      <dgm:t>
        <a:bodyPr/>
        <a:lstStyle/>
        <a:p>
          <a:endParaRPr lang="en-US" sz="3000"/>
        </a:p>
      </dgm:t>
    </dgm:pt>
    <dgm:pt modelId="{0E62D389-DB59-4B74-B15D-FC63CC48F3AC}" type="sibTrans" cxnId="{13724313-6101-4025-9BA9-32F690CC3B30}">
      <dgm:prSet/>
      <dgm:spPr/>
      <dgm:t>
        <a:bodyPr/>
        <a:lstStyle/>
        <a:p>
          <a:endParaRPr lang="en-US" sz="3000"/>
        </a:p>
      </dgm:t>
    </dgm:pt>
    <dgm:pt modelId="{25B1BA24-BAE4-407E-A132-B02757B99F8B}">
      <dgm:prSet phldrT="[Text]" custT="1"/>
      <dgm:spPr/>
      <dgm:t>
        <a:bodyPr/>
        <a:lstStyle/>
        <a:p>
          <a:r>
            <a:rPr lang="en-US" sz="3000" dirty="0"/>
            <a:t>QC monitoring</a:t>
          </a:r>
        </a:p>
      </dgm:t>
    </dgm:pt>
    <dgm:pt modelId="{7520E33B-4431-4F8F-82F9-EC840B506CD0}" type="parTrans" cxnId="{64F88699-6E07-4E01-9C84-516AF75DE6F6}">
      <dgm:prSet/>
      <dgm:spPr/>
      <dgm:t>
        <a:bodyPr/>
        <a:lstStyle/>
        <a:p>
          <a:endParaRPr lang="en-US" sz="3000"/>
        </a:p>
      </dgm:t>
    </dgm:pt>
    <dgm:pt modelId="{C3EF2F89-C44C-4790-B431-2BAADED20D82}" type="sibTrans" cxnId="{64F88699-6E07-4E01-9C84-516AF75DE6F6}">
      <dgm:prSet/>
      <dgm:spPr/>
      <dgm:t>
        <a:bodyPr/>
        <a:lstStyle/>
        <a:p>
          <a:endParaRPr lang="en-US" sz="3000"/>
        </a:p>
      </dgm:t>
    </dgm:pt>
    <dgm:pt modelId="{1B17326F-00F5-4841-BBCB-3CB1F657BEB3}">
      <dgm:prSet phldrT="[Text]" custT="1"/>
      <dgm:spPr/>
      <dgm:t>
        <a:bodyPr/>
        <a:lstStyle/>
        <a:p>
          <a:r>
            <a:rPr lang="en-US" sz="3000" dirty="0"/>
            <a:t>4</a:t>
          </a:r>
        </a:p>
      </dgm:t>
    </dgm:pt>
    <dgm:pt modelId="{D687E52F-0525-47B8-B9C9-75BF4361C823}" type="parTrans" cxnId="{43AF5D7C-401B-494B-BE73-B3A0196B414B}">
      <dgm:prSet/>
      <dgm:spPr/>
      <dgm:t>
        <a:bodyPr/>
        <a:lstStyle/>
        <a:p>
          <a:endParaRPr lang="en-US" sz="3000"/>
        </a:p>
      </dgm:t>
    </dgm:pt>
    <dgm:pt modelId="{F13BE7DC-E824-4CAB-ACF9-9C6F70974219}" type="sibTrans" cxnId="{43AF5D7C-401B-494B-BE73-B3A0196B414B}">
      <dgm:prSet/>
      <dgm:spPr/>
      <dgm:t>
        <a:bodyPr/>
        <a:lstStyle/>
        <a:p>
          <a:endParaRPr lang="en-US" sz="3000"/>
        </a:p>
      </dgm:t>
    </dgm:pt>
    <dgm:pt modelId="{BFBA0220-6456-4027-9F58-473B9F8DB8C0}">
      <dgm:prSet custT="1"/>
      <dgm:spPr/>
      <dgm:t>
        <a:bodyPr/>
        <a:lstStyle/>
        <a:p>
          <a:r>
            <a:rPr lang="en-US" sz="3000" dirty="0"/>
            <a:t>QC frequency of analysis</a:t>
          </a:r>
        </a:p>
      </dgm:t>
    </dgm:pt>
    <dgm:pt modelId="{41149CEC-8035-417D-8F7F-F97412FC5795}" type="parTrans" cxnId="{29A66872-94E0-4DD1-AAA3-FC305CD5D057}">
      <dgm:prSet/>
      <dgm:spPr/>
      <dgm:t>
        <a:bodyPr/>
        <a:lstStyle/>
        <a:p>
          <a:endParaRPr lang="en-US" sz="3000"/>
        </a:p>
      </dgm:t>
    </dgm:pt>
    <dgm:pt modelId="{883C7869-386B-4430-847E-FCA5B8DA2114}" type="sibTrans" cxnId="{29A66872-94E0-4DD1-AAA3-FC305CD5D057}">
      <dgm:prSet/>
      <dgm:spPr/>
      <dgm:t>
        <a:bodyPr/>
        <a:lstStyle/>
        <a:p>
          <a:endParaRPr lang="en-US" sz="3000"/>
        </a:p>
      </dgm:t>
    </dgm:pt>
    <dgm:pt modelId="{51368E2B-4E6F-4F69-B7B0-D1E42C0CAA28}" type="pres">
      <dgm:prSet presAssocID="{CBE8477C-4AB3-47D9-9761-1D40F4AC79D5}" presName="linearFlow" presStyleCnt="0">
        <dgm:presLayoutVars>
          <dgm:dir/>
          <dgm:animLvl val="lvl"/>
          <dgm:resizeHandles val="exact"/>
        </dgm:presLayoutVars>
      </dgm:prSet>
      <dgm:spPr/>
    </dgm:pt>
    <dgm:pt modelId="{6628EFAA-E41B-49FB-BB5A-AD4F1E7B51CE}" type="pres">
      <dgm:prSet presAssocID="{B040DCA6-BC3A-4E56-88CE-165AA724D844}" presName="composite" presStyleCnt="0"/>
      <dgm:spPr/>
    </dgm:pt>
    <dgm:pt modelId="{07E76D99-3532-4D05-8165-E32FF56BFAB2}" type="pres">
      <dgm:prSet presAssocID="{B040DCA6-BC3A-4E56-88CE-165AA724D844}" presName="parentText" presStyleLbl="alignNode1" presStyleIdx="0" presStyleCnt="4">
        <dgm:presLayoutVars>
          <dgm:chMax val="1"/>
          <dgm:bulletEnabled val="1"/>
        </dgm:presLayoutVars>
      </dgm:prSet>
      <dgm:spPr/>
    </dgm:pt>
    <dgm:pt modelId="{C2CDC8FA-14C4-46CC-8F01-0A1D7E1C269A}" type="pres">
      <dgm:prSet presAssocID="{B040DCA6-BC3A-4E56-88CE-165AA724D844}" presName="descendantText" presStyleLbl="alignAcc1" presStyleIdx="0" presStyleCnt="4">
        <dgm:presLayoutVars>
          <dgm:bulletEnabled val="1"/>
        </dgm:presLayoutVars>
      </dgm:prSet>
      <dgm:spPr/>
    </dgm:pt>
    <dgm:pt modelId="{A1B9D71D-2AB5-4255-BC20-62F9C9C9803D}" type="pres">
      <dgm:prSet presAssocID="{408B3E1B-884D-4B7A-8986-371C75C746DE}" presName="sp" presStyleCnt="0"/>
      <dgm:spPr/>
    </dgm:pt>
    <dgm:pt modelId="{8B9F7CA3-FED1-4C54-8426-1FBBD1F20D0B}" type="pres">
      <dgm:prSet presAssocID="{EB138ADC-BDBB-4A29-9D93-98D41B1EB037}" presName="composite" presStyleCnt="0"/>
      <dgm:spPr/>
    </dgm:pt>
    <dgm:pt modelId="{54B56DE6-77CB-4846-B39C-95AC1546EEC7}" type="pres">
      <dgm:prSet presAssocID="{EB138ADC-BDBB-4A29-9D93-98D41B1EB037}" presName="parentText" presStyleLbl="alignNode1" presStyleIdx="1" presStyleCnt="4">
        <dgm:presLayoutVars>
          <dgm:chMax val="1"/>
          <dgm:bulletEnabled val="1"/>
        </dgm:presLayoutVars>
      </dgm:prSet>
      <dgm:spPr/>
    </dgm:pt>
    <dgm:pt modelId="{DB60F2AE-0879-48BA-8179-952F2BD39034}" type="pres">
      <dgm:prSet presAssocID="{EB138ADC-BDBB-4A29-9D93-98D41B1EB037}" presName="descendantText" presStyleLbl="alignAcc1" presStyleIdx="1" presStyleCnt="4">
        <dgm:presLayoutVars>
          <dgm:bulletEnabled val="1"/>
        </dgm:presLayoutVars>
      </dgm:prSet>
      <dgm:spPr/>
    </dgm:pt>
    <dgm:pt modelId="{F7D08CF7-C4C4-4462-B4EB-99B8BF33E0E5}" type="pres">
      <dgm:prSet presAssocID="{5AF3BA07-A3A8-47C8-A25C-49FB0DA5667B}" presName="sp" presStyleCnt="0"/>
      <dgm:spPr/>
    </dgm:pt>
    <dgm:pt modelId="{8B673BF1-8991-4A96-8B69-4A923982655F}" type="pres">
      <dgm:prSet presAssocID="{DB60FF91-B08F-4A34-964A-5C88EFC96004}" presName="composite" presStyleCnt="0"/>
      <dgm:spPr/>
    </dgm:pt>
    <dgm:pt modelId="{E6C80EE0-84F8-40C7-9B65-71474FD79F25}" type="pres">
      <dgm:prSet presAssocID="{DB60FF91-B08F-4A34-964A-5C88EFC96004}" presName="parentText" presStyleLbl="alignNode1" presStyleIdx="2" presStyleCnt="4" custLinFactNeighborY="108">
        <dgm:presLayoutVars>
          <dgm:chMax val="1"/>
          <dgm:bulletEnabled val="1"/>
        </dgm:presLayoutVars>
      </dgm:prSet>
      <dgm:spPr/>
    </dgm:pt>
    <dgm:pt modelId="{FFCA8613-2579-4C41-9585-04834F8ECB24}" type="pres">
      <dgm:prSet presAssocID="{DB60FF91-B08F-4A34-964A-5C88EFC96004}" presName="descendantText" presStyleLbl="alignAcc1" presStyleIdx="2" presStyleCnt="4">
        <dgm:presLayoutVars>
          <dgm:bulletEnabled val="1"/>
        </dgm:presLayoutVars>
      </dgm:prSet>
      <dgm:spPr/>
    </dgm:pt>
    <dgm:pt modelId="{C9B65161-4186-402B-BEEA-5220CBC29FE8}" type="pres">
      <dgm:prSet presAssocID="{0E62D389-DB59-4B74-B15D-FC63CC48F3AC}" presName="sp" presStyleCnt="0"/>
      <dgm:spPr/>
    </dgm:pt>
    <dgm:pt modelId="{6071B17C-1D38-415A-A025-64D461132E6B}" type="pres">
      <dgm:prSet presAssocID="{1B17326F-00F5-4841-BBCB-3CB1F657BEB3}" presName="composite" presStyleCnt="0"/>
      <dgm:spPr/>
    </dgm:pt>
    <dgm:pt modelId="{3C798E17-5520-47B1-A6B5-D6C2A8B85738}" type="pres">
      <dgm:prSet presAssocID="{1B17326F-00F5-4841-BBCB-3CB1F657BEB3}" presName="parentText" presStyleLbl="alignNode1" presStyleIdx="3" presStyleCnt="4">
        <dgm:presLayoutVars>
          <dgm:chMax val="1"/>
          <dgm:bulletEnabled val="1"/>
        </dgm:presLayoutVars>
      </dgm:prSet>
      <dgm:spPr/>
    </dgm:pt>
    <dgm:pt modelId="{63FE702E-6937-41D3-A14E-91337A4CC890}" type="pres">
      <dgm:prSet presAssocID="{1B17326F-00F5-4841-BBCB-3CB1F657BEB3}" presName="descendantText" presStyleLbl="alignAcc1" presStyleIdx="3" presStyleCnt="4">
        <dgm:presLayoutVars>
          <dgm:bulletEnabled val="1"/>
        </dgm:presLayoutVars>
      </dgm:prSet>
      <dgm:spPr/>
    </dgm:pt>
  </dgm:ptLst>
  <dgm:cxnLst>
    <dgm:cxn modelId="{EA606800-9E53-44BC-A484-07281129D5B3}" type="presOf" srcId="{ED29BFA3-8ACE-4DCE-8F6B-77A6794C5F1B}" destId="{DB60F2AE-0879-48BA-8179-952F2BD39034}" srcOrd="0" destOrd="0" presId="urn:microsoft.com/office/officeart/2005/8/layout/chevron2"/>
    <dgm:cxn modelId="{BA6BD900-C107-4043-920B-98582202E1C1}" type="presOf" srcId="{1B17326F-00F5-4841-BBCB-3CB1F657BEB3}" destId="{3C798E17-5520-47B1-A6B5-D6C2A8B85738}" srcOrd="0" destOrd="0" presId="urn:microsoft.com/office/officeart/2005/8/layout/chevron2"/>
    <dgm:cxn modelId="{CDA2B905-5DA6-4256-ABF1-5DA7C60D49AA}" type="presOf" srcId="{EB639621-28C9-4984-A31A-55B4D025F0E2}" destId="{C2CDC8FA-14C4-46CC-8F01-0A1D7E1C269A}" srcOrd="0" destOrd="0" presId="urn:microsoft.com/office/officeart/2005/8/layout/chevron2"/>
    <dgm:cxn modelId="{13724313-6101-4025-9BA9-32F690CC3B30}" srcId="{CBE8477C-4AB3-47D9-9761-1D40F4AC79D5}" destId="{DB60FF91-B08F-4A34-964A-5C88EFC96004}" srcOrd="2" destOrd="0" parTransId="{1838FDDE-6FAD-4068-B6FE-2846CB80AA8C}" sibTransId="{0E62D389-DB59-4B74-B15D-FC63CC48F3AC}"/>
    <dgm:cxn modelId="{5706F017-F0EB-45FA-ACB3-2C5D5F0D6C4D}" type="presOf" srcId="{EB138ADC-BDBB-4A29-9D93-98D41B1EB037}" destId="{54B56DE6-77CB-4846-B39C-95AC1546EEC7}" srcOrd="0" destOrd="0" presId="urn:microsoft.com/office/officeart/2005/8/layout/chevron2"/>
    <dgm:cxn modelId="{250E7B2B-BDFE-4DD8-A1B1-3BD664038061}" srcId="{B040DCA6-BC3A-4E56-88CE-165AA724D844}" destId="{EB639621-28C9-4984-A31A-55B4D025F0E2}" srcOrd="0" destOrd="0" parTransId="{3639B485-4E27-4A77-8324-34BBDF442EB8}" sibTransId="{17120DB2-4874-4DF6-A6E4-75E85B8ED610}"/>
    <dgm:cxn modelId="{5CE4952F-EFCC-4D2E-8283-620AD860657F}" srcId="{CBE8477C-4AB3-47D9-9761-1D40F4AC79D5}" destId="{B040DCA6-BC3A-4E56-88CE-165AA724D844}" srcOrd="0" destOrd="0" parTransId="{501C098C-03DD-473F-8964-FE327AF44FE4}" sibTransId="{408B3E1B-884D-4B7A-8986-371C75C746DE}"/>
    <dgm:cxn modelId="{3D04375B-459F-4B4C-B880-5C064D3FD489}" srcId="{CBE8477C-4AB3-47D9-9761-1D40F4AC79D5}" destId="{EB138ADC-BDBB-4A29-9D93-98D41B1EB037}" srcOrd="1" destOrd="0" parTransId="{E8871E86-B95B-465B-AD6D-E1E8A0DF1992}" sibTransId="{5AF3BA07-A3A8-47C8-A25C-49FB0DA5667B}"/>
    <dgm:cxn modelId="{3136525E-6368-4064-A6D8-2259F85347AF}" type="presOf" srcId="{BFBA0220-6456-4027-9F58-473B9F8DB8C0}" destId="{FFCA8613-2579-4C41-9585-04834F8ECB24}" srcOrd="0" destOrd="0" presId="urn:microsoft.com/office/officeart/2005/8/layout/chevron2"/>
    <dgm:cxn modelId="{6FA9935F-73EC-48BB-BE01-20FF561B5716}" srcId="{EB138ADC-BDBB-4A29-9D93-98D41B1EB037}" destId="{ED29BFA3-8ACE-4DCE-8F6B-77A6794C5F1B}" srcOrd="0" destOrd="0" parTransId="{0B087B9A-72AC-43CE-BE15-5C8795B64265}" sibTransId="{7C395CEF-F040-4CFE-AB4F-F2E09C1C280B}"/>
    <dgm:cxn modelId="{29A66872-94E0-4DD1-AAA3-FC305CD5D057}" srcId="{DB60FF91-B08F-4A34-964A-5C88EFC96004}" destId="{BFBA0220-6456-4027-9F58-473B9F8DB8C0}" srcOrd="0" destOrd="0" parTransId="{41149CEC-8035-417D-8F7F-F97412FC5795}" sibTransId="{883C7869-386B-4430-847E-FCA5B8DA2114}"/>
    <dgm:cxn modelId="{F8F1417C-0BD7-4B2B-93E3-408F0FA01462}" type="presOf" srcId="{B040DCA6-BC3A-4E56-88CE-165AA724D844}" destId="{07E76D99-3532-4D05-8165-E32FF56BFAB2}" srcOrd="0" destOrd="0" presId="urn:microsoft.com/office/officeart/2005/8/layout/chevron2"/>
    <dgm:cxn modelId="{43AF5D7C-401B-494B-BE73-B3A0196B414B}" srcId="{CBE8477C-4AB3-47D9-9761-1D40F4AC79D5}" destId="{1B17326F-00F5-4841-BBCB-3CB1F657BEB3}" srcOrd="3" destOrd="0" parTransId="{D687E52F-0525-47B8-B9C9-75BF4361C823}" sibTransId="{F13BE7DC-E824-4CAB-ACF9-9C6F70974219}"/>
    <dgm:cxn modelId="{1EB25C96-218C-424A-8F57-91D543EFA518}" type="presOf" srcId="{DB60FF91-B08F-4A34-964A-5C88EFC96004}" destId="{E6C80EE0-84F8-40C7-9B65-71474FD79F25}" srcOrd="0" destOrd="0" presId="urn:microsoft.com/office/officeart/2005/8/layout/chevron2"/>
    <dgm:cxn modelId="{64F88699-6E07-4E01-9C84-516AF75DE6F6}" srcId="{1B17326F-00F5-4841-BBCB-3CB1F657BEB3}" destId="{25B1BA24-BAE4-407E-A132-B02757B99F8B}" srcOrd="0" destOrd="0" parTransId="{7520E33B-4431-4F8F-82F9-EC840B506CD0}" sibTransId="{C3EF2F89-C44C-4790-B431-2BAADED20D82}"/>
    <dgm:cxn modelId="{5C2538EB-B85D-4488-9DB8-9B561A776A23}" type="presOf" srcId="{25B1BA24-BAE4-407E-A132-B02757B99F8B}" destId="{63FE702E-6937-41D3-A14E-91337A4CC890}" srcOrd="0" destOrd="0" presId="urn:microsoft.com/office/officeart/2005/8/layout/chevron2"/>
    <dgm:cxn modelId="{180ED0F3-B7FE-44C1-9D2B-5E3631D42CD8}" type="presOf" srcId="{CBE8477C-4AB3-47D9-9761-1D40F4AC79D5}" destId="{51368E2B-4E6F-4F69-B7B0-D1E42C0CAA28}" srcOrd="0" destOrd="0" presId="urn:microsoft.com/office/officeart/2005/8/layout/chevron2"/>
    <dgm:cxn modelId="{1BE19A0D-1DAF-42A2-B603-5D0867F3A4E6}" type="presParOf" srcId="{51368E2B-4E6F-4F69-B7B0-D1E42C0CAA28}" destId="{6628EFAA-E41B-49FB-BB5A-AD4F1E7B51CE}" srcOrd="0" destOrd="0" presId="urn:microsoft.com/office/officeart/2005/8/layout/chevron2"/>
    <dgm:cxn modelId="{3C228E9A-2E57-4440-8EEA-C4A0FF010718}" type="presParOf" srcId="{6628EFAA-E41B-49FB-BB5A-AD4F1E7B51CE}" destId="{07E76D99-3532-4D05-8165-E32FF56BFAB2}" srcOrd="0" destOrd="0" presId="urn:microsoft.com/office/officeart/2005/8/layout/chevron2"/>
    <dgm:cxn modelId="{E62CD876-B290-4330-A4FA-FB056D869DC6}" type="presParOf" srcId="{6628EFAA-E41B-49FB-BB5A-AD4F1E7B51CE}" destId="{C2CDC8FA-14C4-46CC-8F01-0A1D7E1C269A}" srcOrd="1" destOrd="0" presId="urn:microsoft.com/office/officeart/2005/8/layout/chevron2"/>
    <dgm:cxn modelId="{4295927F-7470-4FE6-9934-741640FE946A}" type="presParOf" srcId="{51368E2B-4E6F-4F69-B7B0-D1E42C0CAA28}" destId="{A1B9D71D-2AB5-4255-BC20-62F9C9C9803D}" srcOrd="1" destOrd="0" presId="urn:microsoft.com/office/officeart/2005/8/layout/chevron2"/>
    <dgm:cxn modelId="{335F3B7D-C661-44C4-BB16-89A84330AC5A}" type="presParOf" srcId="{51368E2B-4E6F-4F69-B7B0-D1E42C0CAA28}" destId="{8B9F7CA3-FED1-4C54-8426-1FBBD1F20D0B}" srcOrd="2" destOrd="0" presId="urn:microsoft.com/office/officeart/2005/8/layout/chevron2"/>
    <dgm:cxn modelId="{4607D042-7407-4E32-B859-CBE690F21D93}" type="presParOf" srcId="{8B9F7CA3-FED1-4C54-8426-1FBBD1F20D0B}" destId="{54B56DE6-77CB-4846-B39C-95AC1546EEC7}" srcOrd="0" destOrd="0" presId="urn:microsoft.com/office/officeart/2005/8/layout/chevron2"/>
    <dgm:cxn modelId="{56EA0875-050B-45FC-865E-DA8894C00E78}" type="presParOf" srcId="{8B9F7CA3-FED1-4C54-8426-1FBBD1F20D0B}" destId="{DB60F2AE-0879-48BA-8179-952F2BD39034}" srcOrd="1" destOrd="0" presId="urn:microsoft.com/office/officeart/2005/8/layout/chevron2"/>
    <dgm:cxn modelId="{1BDAD98E-2202-4451-A511-8338937F6542}" type="presParOf" srcId="{51368E2B-4E6F-4F69-B7B0-D1E42C0CAA28}" destId="{F7D08CF7-C4C4-4462-B4EB-99B8BF33E0E5}" srcOrd="3" destOrd="0" presId="urn:microsoft.com/office/officeart/2005/8/layout/chevron2"/>
    <dgm:cxn modelId="{3D5F5EDD-9066-4C43-AB27-604D550523DD}" type="presParOf" srcId="{51368E2B-4E6F-4F69-B7B0-D1E42C0CAA28}" destId="{8B673BF1-8991-4A96-8B69-4A923982655F}" srcOrd="4" destOrd="0" presId="urn:microsoft.com/office/officeart/2005/8/layout/chevron2"/>
    <dgm:cxn modelId="{8FCB2190-50C8-441F-A217-BD7B1C3B322B}" type="presParOf" srcId="{8B673BF1-8991-4A96-8B69-4A923982655F}" destId="{E6C80EE0-84F8-40C7-9B65-71474FD79F25}" srcOrd="0" destOrd="0" presId="urn:microsoft.com/office/officeart/2005/8/layout/chevron2"/>
    <dgm:cxn modelId="{C938E4C0-5A13-4D73-85F2-607CD0F7FE94}" type="presParOf" srcId="{8B673BF1-8991-4A96-8B69-4A923982655F}" destId="{FFCA8613-2579-4C41-9585-04834F8ECB24}" srcOrd="1" destOrd="0" presId="urn:microsoft.com/office/officeart/2005/8/layout/chevron2"/>
    <dgm:cxn modelId="{175EC24B-F727-43A6-BF17-228A284C5B77}" type="presParOf" srcId="{51368E2B-4E6F-4F69-B7B0-D1E42C0CAA28}" destId="{C9B65161-4186-402B-BEEA-5220CBC29FE8}" srcOrd="5" destOrd="0" presId="urn:microsoft.com/office/officeart/2005/8/layout/chevron2"/>
    <dgm:cxn modelId="{4495F49E-7BF5-42AD-B3B2-5F82FB5F43D3}" type="presParOf" srcId="{51368E2B-4E6F-4F69-B7B0-D1E42C0CAA28}" destId="{6071B17C-1D38-415A-A025-64D461132E6B}" srcOrd="6" destOrd="0" presId="urn:microsoft.com/office/officeart/2005/8/layout/chevron2"/>
    <dgm:cxn modelId="{3BCEBE30-5EF1-4C51-92C0-889D65DD3CB5}" type="presParOf" srcId="{6071B17C-1D38-415A-A025-64D461132E6B}" destId="{3C798E17-5520-47B1-A6B5-D6C2A8B85738}" srcOrd="0" destOrd="0" presId="urn:microsoft.com/office/officeart/2005/8/layout/chevron2"/>
    <dgm:cxn modelId="{8DB958BE-D4A0-4D0A-8CE4-9DF475F90262}" type="presParOf" srcId="{6071B17C-1D38-415A-A025-64D461132E6B}" destId="{63FE702E-6937-41D3-A14E-91337A4CC89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E8477C-4AB3-47D9-9761-1D40F4AC79D5}"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B040DCA6-BC3A-4E56-88CE-165AA724D844}">
      <dgm:prSet phldrT="[Text]" custT="1"/>
      <dgm:spPr>
        <a:ln>
          <a:solidFill>
            <a:schemeClr val="accent2">
              <a:lumMod val="20000"/>
              <a:lumOff val="80000"/>
            </a:schemeClr>
          </a:solidFill>
        </a:ln>
      </dgm:spPr>
      <dgm:t>
        <a:bodyPr/>
        <a:lstStyle/>
        <a:p>
          <a:r>
            <a:rPr lang="en-US" sz="3000" dirty="0"/>
            <a:t>1</a:t>
          </a:r>
        </a:p>
      </dgm:t>
    </dgm:pt>
    <dgm:pt modelId="{501C098C-03DD-473F-8964-FE327AF44FE4}" type="parTrans" cxnId="{5CE4952F-EFCC-4D2E-8283-620AD860657F}">
      <dgm:prSet/>
      <dgm:spPr/>
      <dgm:t>
        <a:bodyPr/>
        <a:lstStyle/>
        <a:p>
          <a:endParaRPr lang="en-US" sz="3000"/>
        </a:p>
      </dgm:t>
    </dgm:pt>
    <dgm:pt modelId="{408B3E1B-884D-4B7A-8986-371C75C746DE}" type="sibTrans" cxnId="{5CE4952F-EFCC-4D2E-8283-620AD860657F}">
      <dgm:prSet/>
      <dgm:spPr/>
      <dgm:t>
        <a:bodyPr/>
        <a:lstStyle/>
        <a:p>
          <a:endParaRPr lang="en-US" sz="3000"/>
        </a:p>
      </dgm:t>
    </dgm:pt>
    <dgm:pt modelId="{EB639621-28C9-4984-A31A-55B4D025F0E2}">
      <dgm:prSet phldrT="[Text]" custT="1"/>
      <dgm:spPr>
        <a:ln>
          <a:solidFill>
            <a:schemeClr val="accent2">
              <a:lumMod val="20000"/>
              <a:lumOff val="80000"/>
            </a:schemeClr>
          </a:solidFill>
        </a:ln>
      </dgm:spPr>
      <dgm:t>
        <a:bodyPr/>
        <a:lstStyle/>
        <a:p>
          <a:r>
            <a:rPr lang="en-US" sz="3000" dirty="0">
              <a:solidFill>
                <a:schemeClr val="bg1">
                  <a:lumMod val="95000"/>
                </a:schemeClr>
              </a:solidFill>
            </a:rPr>
            <a:t>QC material selection</a:t>
          </a:r>
        </a:p>
      </dgm:t>
    </dgm:pt>
    <dgm:pt modelId="{3639B485-4E27-4A77-8324-34BBDF442EB8}" type="parTrans" cxnId="{250E7B2B-BDFE-4DD8-A1B1-3BD664038061}">
      <dgm:prSet/>
      <dgm:spPr/>
      <dgm:t>
        <a:bodyPr/>
        <a:lstStyle/>
        <a:p>
          <a:endParaRPr lang="en-US" sz="3000"/>
        </a:p>
      </dgm:t>
    </dgm:pt>
    <dgm:pt modelId="{17120DB2-4874-4DF6-A6E4-75E85B8ED610}" type="sibTrans" cxnId="{250E7B2B-BDFE-4DD8-A1B1-3BD664038061}">
      <dgm:prSet/>
      <dgm:spPr/>
      <dgm:t>
        <a:bodyPr/>
        <a:lstStyle/>
        <a:p>
          <a:endParaRPr lang="en-US" sz="3000"/>
        </a:p>
      </dgm:t>
    </dgm:pt>
    <dgm:pt modelId="{EB138ADC-BDBB-4A29-9D93-98D41B1EB037}">
      <dgm:prSet phldrT="[Text]" custT="1"/>
      <dgm:spPr/>
      <dgm:t>
        <a:bodyPr/>
        <a:lstStyle/>
        <a:p>
          <a:r>
            <a:rPr lang="en-US" sz="3000" dirty="0"/>
            <a:t>2</a:t>
          </a:r>
        </a:p>
      </dgm:t>
    </dgm:pt>
    <dgm:pt modelId="{E8871E86-B95B-465B-AD6D-E1E8A0DF1992}" type="parTrans" cxnId="{3D04375B-459F-4B4C-B880-5C064D3FD489}">
      <dgm:prSet/>
      <dgm:spPr/>
      <dgm:t>
        <a:bodyPr/>
        <a:lstStyle/>
        <a:p>
          <a:endParaRPr lang="en-US" sz="3000"/>
        </a:p>
      </dgm:t>
    </dgm:pt>
    <dgm:pt modelId="{5AF3BA07-A3A8-47C8-A25C-49FB0DA5667B}" type="sibTrans" cxnId="{3D04375B-459F-4B4C-B880-5C064D3FD489}">
      <dgm:prSet/>
      <dgm:spPr/>
      <dgm:t>
        <a:bodyPr/>
        <a:lstStyle/>
        <a:p>
          <a:endParaRPr lang="en-US" sz="3000"/>
        </a:p>
      </dgm:t>
    </dgm:pt>
    <dgm:pt modelId="{ED29BFA3-8ACE-4DCE-8F6B-77A6794C5F1B}">
      <dgm:prSet phldrT="[Text]" custT="1"/>
      <dgm:spPr/>
      <dgm:t>
        <a:bodyPr/>
        <a:lstStyle/>
        <a:p>
          <a:r>
            <a:rPr lang="en-US" sz="3000" dirty="0"/>
            <a:t>QC target value and range</a:t>
          </a:r>
        </a:p>
      </dgm:t>
    </dgm:pt>
    <dgm:pt modelId="{0B087B9A-72AC-43CE-BE15-5C8795B64265}" type="parTrans" cxnId="{6FA9935F-73EC-48BB-BE01-20FF561B5716}">
      <dgm:prSet/>
      <dgm:spPr/>
      <dgm:t>
        <a:bodyPr/>
        <a:lstStyle/>
        <a:p>
          <a:endParaRPr lang="en-US" sz="3000"/>
        </a:p>
      </dgm:t>
    </dgm:pt>
    <dgm:pt modelId="{7C395CEF-F040-4CFE-AB4F-F2E09C1C280B}" type="sibTrans" cxnId="{6FA9935F-73EC-48BB-BE01-20FF561B5716}">
      <dgm:prSet/>
      <dgm:spPr/>
      <dgm:t>
        <a:bodyPr/>
        <a:lstStyle/>
        <a:p>
          <a:endParaRPr lang="en-US" sz="3000"/>
        </a:p>
      </dgm:t>
    </dgm:pt>
    <dgm:pt modelId="{DB60FF91-B08F-4A34-964A-5C88EFC96004}">
      <dgm:prSet phldrT="[Text]" custT="1"/>
      <dgm:spPr/>
      <dgm:t>
        <a:bodyPr/>
        <a:lstStyle/>
        <a:p>
          <a:r>
            <a:rPr lang="en-US" sz="3000" dirty="0"/>
            <a:t>3</a:t>
          </a:r>
        </a:p>
      </dgm:t>
    </dgm:pt>
    <dgm:pt modelId="{1838FDDE-6FAD-4068-B6FE-2846CB80AA8C}" type="parTrans" cxnId="{13724313-6101-4025-9BA9-32F690CC3B30}">
      <dgm:prSet/>
      <dgm:spPr/>
      <dgm:t>
        <a:bodyPr/>
        <a:lstStyle/>
        <a:p>
          <a:endParaRPr lang="en-US" sz="3000"/>
        </a:p>
      </dgm:t>
    </dgm:pt>
    <dgm:pt modelId="{0E62D389-DB59-4B74-B15D-FC63CC48F3AC}" type="sibTrans" cxnId="{13724313-6101-4025-9BA9-32F690CC3B30}">
      <dgm:prSet/>
      <dgm:spPr/>
      <dgm:t>
        <a:bodyPr/>
        <a:lstStyle/>
        <a:p>
          <a:endParaRPr lang="en-US" sz="3000"/>
        </a:p>
      </dgm:t>
    </dgm:pt>
    <dgm:pt modelId="{25B1BA24-BAE4-407E-A132-B02757B99F8B}">
      <dgm:prSet phldrT="[Text]" custT="1"/>
      <dgm:spPr/>
      <dgm:t>
        <a:bodyPr/>
        <a:lstStyle/>
        <a:p>
          <a:r>
            <a:rPr lang="en-US" sz="3000" dirty="0"/>
            <a:t>QC monitoring</a:t>
          </a:r>
        </a:p>
      </dgm:t>
    </dgm:pt>
    <dgm:pt modelId="{7520E33B-4431-4F8F-82F9-EC840B506CD0}" type="parTrans" cxnId="{64F88699-6E07-4E01-9C84-516AF75DE6F6}">
      <dgm:prSet/>
      <dgm:spPr/>
      <dgm:t>
        <a:bodyPr/>
        <a:lstStyle/>
        <a:p>
          <a:endParaRPr lang="en-US" sz="3000"/>
        </a:p>
      </dgm:t>
    </dgm:pt>
    <dgm:pt modelId="{C3EF2F89-C44C-4790-B431-2BAADED20D82}" type="sibTrans" cxnId="{64F88699-6E07-4E01-9C84-516AF75DE6F6}">
      <dgm:prSet/>
      <dgm:spPr/>
      <dgm:t>
        <a:bodyPr/>
        <a:lstStyle/>
        <a:p>
          <a:endParaRPr lang="en-US" sz="3000"/>
        </a:p>
      </dgm:t>
    </dgm:pt>
    <dgm:pt modelId="{1B17326F-00F5-4841-BBCB-3CB1F657BEB3}">
      <dgm:prSet phldrT="[Text]" custT="1"/>
      <dgm:spPr/>
      <dgm:t>
        <a:bodyPr/>
        <a:lstStyle/>
        <a:p>
          <a:r>
            <a:rPr lang="en-US" sz="3000" dirty="0"/>
            <a:t>4</a:t>
          </a:r>
        </a:p>
      </dgm:t>
    </dgm:pt>
    <dgm:pt modelId="{D687E52F-0525-47B8-B9C9-75BF4361C823}" type="parTrans" cxnId="{43AF5D7C-401B-494B-BE73-B3A0196B414B}">
      <dgm:prSet/>
      <dgm:spPr/>
      <dgm:t>
        <a:bodyPr/>
        <a:lstStyle/>
        <a:p>
          <a:endParaRPr lang="en-US" sz="3000"/>
        </a:p>
      </dgm:t>
    </dgm:pt>
    <dgm:pt modelId="{F13BE7DC-E824-4CAB-ACF9-9C6F70974219}" type="sibTrans" cxnId="{43AF5D7C-401B-494B-BE73-B3A0196B414B}">
      <dgm:prSet/>
      <dgm:spPr/>
      <dgm:t>
        <a:bodyPr/>
        <a:lstStyle/>
        <a:p>
          <a:endParaRPr lang="en-US" sz="3000"/>
        </a:p>
      </dgm:t>
    </dgm:pt>
    <dgm:pt modelId="{BFBA0220-6456-4027-9F58-473B9F8DB8C0}">
      <dgm:prSet custT="1"/>
      <dgm:spPr/>
      <dgm:t>
        <a:bodyPr/>
        <a:lstStyle/>
        <a:p>
          <a:r>
            <a:rPr lang="en-US" sz="3000" dirty="0"/>
            <a:t>QC frequency of analysis</a:t>
          </a:r>
        </a:p>
      </dgm:t>
    </dgm:pt>
    <dgm:pt modelId="{41149CEC-8035-417D-8F7F-F97412FC5795}" type="parTrans" cxnId="{29A66872-94E0-4DD1-AAA3-FC305CD5D057}">
      <dgm:prSet/>
      <dgm:spPr/>
      <dgm:t>
        <a:bodyPr/>
        <a:lstStyle/>
        <a:p>
          <a:endParaRPr lang="en-US" sz="3000"/>
        </a:p>
      </dgm:t>
    </dgm:pt>
    <dgm:pt modelId="{883C7869-386B-4430-847E-FCA5B8DA2114}" type="sibTrans" cxnId="{29A66872-94E0-4DD1-AAA3-FC305CD5D057}">
      <dgm:prSet/>
      <dgm:spPr/>
      <dgm:t>
        <a:bodyPr/>
        <a:lstStyle/>
        <a:p>
          <a:endParaRPr lang="en-US" sz="3000"/>
        </a:p>
      </dgm:t>
    </dgm:pt>
    <dgm:pt modelId="{51368E2B-4E6F-4F69-B7B0-D1E42C0CAA28}" type="pres">
      <dgm:prSet presAssocID="{CBE8477C-4AB3-47D9-9761-1D40F4AC79D5}" presName="linearFlow" presStyleCnt="0">
        <dgm:presLayoutVars>
          <dgm:dir/>
          <dgm:animLvl val="lvl"/>
          <dgm:resizeHandles val="exact"/>
        </dgm:presLayoutVars>
      </dgm:prSet>
      <dgm:spPr/>
    </dgm:pt>
    <dgm:pt modelId="{6628EFAA-E41B-49FB-BB5A-AD4F1E7B51CE}" type="pres">
      <dgm:prSet presAssocID="{B040DCA6-BC3A-4E56-88CE-165AA724D844}" presName="composite" presStyleCnt="0"/>
      <dgm:spPr/>
    </dgm:pt>
    <dgm:pt modelId="{07E76D99-3532-4D05-8165-E32FF56BFAB2}" type="pres">
      <dgm:prSet presAssocID="{B040DCA6-BC3A-4E56-88CE-165AA724D844}" presName="parentText" presStyleLbl="alignNode1" presStyleIdx="0" presStyleCnt="4">
        <dgm:presLayoutVars>
          <dgm:chMax val="1"/>
          <dgm:bulletEnabled val="1"/>
        </dgm:presLayoutVars>
      </dgm:prSet>
      <dgm:spPr/>
    </dgm:pt>
    <dgm:pt modelId="{C2CDC8FA-14C4-46CC-8F01-0A1D7E1C269A}" type="pres">
      <dgm:prSet presAssocID="{B040DCA6-BC3A-4E56-88CE-165AA724D844}" presName="descendantText" presStyleLbl="alignAcc1" presStyleIdx="0" presStyleCnt="4">
        <dgm:presLayoutVars>
          <dgm:bulletEnabled val="1"/>
        </dgm:presLayoutVars>
      </dgm:prSet>
      <dgm:spPr/>
    </dgm:pt>
    <dgm:pt modelId="{A1B9D71D-2AB5-4255-BC20-62F9C9C9803D}" type="pres">
      <dgm:prSet presAssocID="{408B3E1B-884D-4B7A-8986-371C75C746DE}" presName="sp" presStyleCnt="0"/>
      <dgm:spPr/>
    </dgm:pt>
    <dgm:pt modelId="{8B9F7CA3-FED1-4C54-8426-1FBBD1F20D0B}" type="pres">
      <dgm:prSet presAssocID="{EB138ADC-BDBB-4A29-9D93-98D41B1EB037}" presName="composite" presStyleCnt="0"/>
      <dgm:spPr/>
    </dgm:pt>
    <dgm:pt modelId="{54B56DE6-77CB-4846-B39C-95AC1546EEC7}" type="pres">
      <dgm:prSet presAssocID="{EB138ADC-BDBB-4A29-9D93-98D41B1EB037}" presName="parentText" presStyleLbl="alignNode1" presStyleIdx="1" presStyleCnt="4">
        <dgm:presLayoutVars>
          <dgm:chMax val="1"/>
          <dgm:bulletEnabled val="1"/>
        </dgm:presLayoutVars>
      </dgm:prSet>
      <dgm:spPr/>
    </dgm:pt>
    <dgm:pt modelId="{DB60F2AE-0879-48BA-8179-952F2BD39034}" type="pres">
      <dgm:prSet presAssocID="{EB138ADC-BDBB-4A29-9D93-98D41B1EB037}" presName="descendantText" presStyleLbl="alignAcc1" presStyleIdx="1" presStyleCnt="4">
        <dgm:presLayoutVars>
          <dgm:bulletEnabled val="1"/>
        </dgm:presLayoutVars>
      </dgm:prSet>
      <dgm:spPr/>
    </dgm:pt>
    <dgm:pt modelId="{F7D08CF7-C4C4-4462-B4EB-99B8BF33E0E5}" type="pres">
      <dgm:prSet presAssocID="{5AF3BA07-A3A8-47C8-A25C-49FB0DA5667B}" presName="sp" presStyleCnt="0"/>
      <dgm:spPr/>
    </dgm:pt>
    <dgm:pt modelId="{8B673BF1-8991-4A96-8B69-4A923982655F}" type="pres">
      <dgm:prSet presAssocID="{DB60FF91-B08F-4A34-964A-5C88EFC96004}" presName="composite" presStyleCnt="0"/>
      <dgm:spPr/>
    </dgm:pt>
    <dgm:pt modelId="{E6C80EE0-84F8-40C7-9B65-71474FD79F25}" type="pres">
      <dgm:prSet presAssocID="{DB60FF91-B08F-4A34-964A-5C88EFC96004}" presName="parentText" presStyleLbl="alignNode1" presStyleIdx="2" presStyleCnt="4" custLinFactNeighborY="108">
        <dgm:presLayoutVars>
          <dgm:chMax val="1"/>
          <dgm:bulletEnabled val="1"/>
        </dgm:presLayoutVars>
      </dgm:prSet>
      <dgm:spPr/>
    </dgm:pt>
    <dgm:pt modelId="{FFCA8613-2579-4C41-9585-04834F8ECB24}" type="pres">
      <dgm:prSet presAssocID="{DB60FF91-B08F-4A34-964A-5C88EFC96004}" presName="descendantText" presStyleLbl="alignAcc1" presStyleIdx="2" presStyleCnt="4">
        <dgm:presLayoutVars>
          <dgm:bulletEnabled val="1"/>
        </dgm:presLayoutVars>
      </dgm:prSet>
      <dgm:spPr/>
    </dgm:pt>
    <dgm:pt modelId="{C9B65161-4186-402B-BEEA-5220CBC29FE8}" type="pres">
      <dgm:prSet presAssocID="{0E62D389-DB59-4B74-B15D-FC63CC48F3AC}" presName="sp" presStyleCnt="0"/>
      <dgm:spPr/>
    </dgm:pt>
    <dgm:pt modelId="{6071B17C-1D38-415A-A025-64D461132E6B}" type="pres">
      <dgm:prSet presAssocID="{1B17326F-00F5-4841-BBCB-3CB1F657BEB3}" presName="composite" presStyleCnt="0"/>
      <dgm:spPr/>
    </dgm:pt>
    <dgm:pt modelId="{3C798E17-5520-47B1-A6B5-D6C2A8B85738}" type="pres">
      <dgm:prSet presAssocID="{1B17326F-00F5-4841-BBCB-3CB1F657BEB3}" presName="parentText" presStyleLbl="alignNode1" presStyleIdx="3" presStyleCnt="4">
        <dgm:presLayoutVars>
          <dgm:chMax val="1"/>
          <dgm:bulletEnabled val="1"/>
        </dgm:presLayoutVars>
      </dgm:prSet>
      <dgm:spPr/>
    </dgm:pt>
    <dgm:pt modelId="{63FE702E-6937-41D3-A14E-91337A4CC890}" type="pres">
      <dgm:prSet presAssocID="{1B17326F-00F5-4841-BBCB-3CB1F657BEB3}" presName="descendantText" presStyleLbl="alignAcc1" presStyleIdx="3" presStyleCnt="4">
        <dgm:presLayoutVars>
          <dgm:bulletEnabled val="1"/>
        </dgm:presLayoutVars>
      </dgm:prSet>
      <dgm:spPr/>
    </dgm:pt>
  </dgm:ptLst>
  <dgm:cxnLst>
    <dgm:cxn modelId="{EA606800-9E53-44BC-A484-07281129D5B3}" type="presOf" srcId="{ED29BFA3-8ACE-4DCE-8F6B-77A6794C5F1B}" destId="{DB60F2AE-0879-48BA-8179-952F2BD39034}" srcOrd="0" destOrd="0" presId="urn:microsoft.com/office/officeart/2005/8/layout/chevron2"/>
    <dgm:cxn modelId="{BA6BD900-C107-4043-920B-98582202E1C1}" type="presOf" srcId="{1B17326F-00F5-4841-BBCB-3CB1F657BEB3}" destId="{3C798E17-5520-47B1-A6B5-D6C2A8B85738}" srcOrd="0" destOrd="0" presId="urn:microsoft.com/office/officeart/2005/8/layout/chevron2"/>
    <dgm:cxn modelId="{CDA2B905-5DA6-4256-ABF1-5DA7C60D49AA}" type="presOf" srcId="{EB639621-28C9-4984-A31A-55B4D025F0E2}" destId="{C2CDC8FA-14C4-46CC-8F01-0A1D7E1C269A}" srcOrd="0" destOrd="0" presId="urn:microsoft.com/office/officeart/2005/8/layout/chevron2"/>
    <dgm:cxn modelId="{13724313-6101-4025-9BA9-32F690CC3B30}" srcId="{CBE8477C-4AB3-47D9-9761-1D40F4AC79D5}" destId="{DB60FF91-B08F-4A34-964A-5C88EFC96004}" srcOrd="2" destOrd="0" parTransId="{1838FDDE-6FAD-4068-B6FE-2846CB80AA8C}" sibTransId="{0E62D389-DB59-4B74-B15D-FC63CC48F3AC}"/>
    <dgm:cxn modelId="{5706F017-F0EB-45FA-ACB3-2C5D5F0D6C4D}" type="presOf" srcId="{EB138ADC-BDBB-4A29-9D93-98D41B1EB037}" destId="{54B56DE6-77CB-4846-B39C-95AC1546EEC7}" srcOrd="0" destOrd="0" presId="urn:microsoft.com/office/officeart/2005/8/layout/chevron2"/>
    <dgm:cxn modelId="{250E7B2B-BDFE-4DD8-A1B1-3BD664038061}" srcId="{B040DCA6-BC3A-4E56-88CE-165AA724D844}" destId="{EB639621-28C9-4984-A31A-55B4D025F0E2}" srcOrd="0" destOrd="0" parTransId="{3639B485-4E27-4A77-8324-34BBDF442EB8}" sibTransId="{17120DB2-4874-4DF6-A6E4-75E85B8ED610}"/>
    <dgm:cxn modelId="{5CE4952F-EFCC-4D2E-8283-620AD860657F}" srcId="{CBE8477C-4AB3-47D9-9761-1D40F4AC79D5}" destId="{B040DCA6-BC3A-4E56-88CE-165AA724D844}" srcOrd="0" destOrd="0" parTransId="{501C098C-03DD-473F-8964-FE327AF44FE4}" sibTransId="{408B3E1B-884D-4B7A-8986-371C75C746DE}"/>
    <dgm:cxn modelId="{3D04375B-459F-4B4C-B880-5C064D3FD489}" srcId="{CBE8477C-4AB3-47D9-9761-1D40F4AC79D5}" destId="{EB138ADC-BDBB-4A29-9D93-98D41B1EB037}" srcOrd="1" destOrd="0" parTransId="{E8871E86-B95B-465B-AD6D-E1E8A0DF1992}" sibTransId="{5AF3BA07-A3A8-47C8-A25C-49FB0DA5667B}"/>
    <dgm:cxn modelId="{3136525E-6368-4064-A6D8-2259F85347AF}" type="presOf" srcId="{BFBA0220-6456-4027-9F58-473B9F8DB8C0}" destId="{FFCA8613-2579-4C41-9585-04834F8ECB24}" srcOrd="0" destOrd="0" presId="urn:microsoft.com/office/officeart/2005/8/layout/chevron2"/>
    <dgm:cxn modelId="{6FA9935F-73EC-48BB-BE01-20FF561B5716}" srcId="{EB138ADC-BDBB-4A29-9D93-98D41B1EB037}" destId="{ED29BFA3-8ACE-4DCE-8F6B-77A6794C5F1B}" srcOrd="0" destOrd="0" parTransId="{0B087B9A-72AC-43CE-BE15-5C8795B64265}" sibTransId="{7C395CEF-F040-4CFE-AB4F-F2E09C1C280B}"/>
    <dgm:cxn modelId="{29A66872-94E0-4DD1-AAA3-FC305CD5D057}" srcId="{DB60FF91-B08F-4A34-964A-5C88EFC96004}" destId="{BFBA0220-6456-4027-9F58-473B9F8DB8C0}" srcOrd="0" destOrd="0" parTransId="{41149CEC-8035-417D-8F7F-F97412FC5795}" sibTransId="{883C7869-386B-4430-847E-FCA5B8DA2114}"/>
    <dgm:cxn modelId="{F8F1417C-0BD7-4B2B-93E3-408F0FA01462}" type="presOf" srcId="{B040DCA6-BC3A-4E56-88CE-165AA724D844}" destId="{07E76D99-3532-4D05-8165-E32FF56BFAB2}" srcOrd="0" destOrd="0" presId="urn:microsoft.com/office/officeart/2005/8/layout/chevron2"/>
    <dgm:cxn modelId="{43AF5D7C-401B-494B-BE73-B3A0196B414B}" srcId="{CBE8477C-4AB3-47D9-9761-1D40F4AC79D5}" destId="{1B17326F-00F5-4841-BBCB-3CB1F657BEB3}" srcOrd="3" destOrd="0" parTransId="{D687E52F-0525-47B8-B9C9-75BF4361C823}" sibTransId="{F13BE7DC-E824-4CAB-ACF9-9C6F70974219}"/>
    <dgm:cxn modelId="{1EB25C96-218C-424A-8F57-91D543EFA518}" type="presOf" srcId="{DB60FF91-B08F-4A34-964A-5C88EFC96004}" destId="{E6C80EE0-84F8-40C7-9B65-71474FD79F25}" srcOrd="0" destOrd="0" presId="urn:microsoft.com/office/officeart/2005/8/layout/chevron2"/>
    <dgm:cxn modelId="{64F88699-6E07-4E01-9C84-516AF75DE6F6}" srcId="{1B17326F-00F5-4841-BBCB-3CB1F657BEB3}" destId="{25B1BA24-BAE4-407E-A132-B02757B99F8B}" srcOrd="0" destOrd="0" parTransId="{7520E33B-4431-4F8F-82F9-EC840B506CD0}" sibTransId="{C3EF2F89-C44C-4790-B431-2BAADED20D82}"/>
    <dgm:cxn modelId="{5C2538EB-B85D-4488-9DB8-9B561A776A23}" type="presOf" srcId="{25B1BA24-BAE4-407E-A132-B02757B99F8B}" destId="{63FE702E-6937-41D3-A14E-91337A4CC890}" srcOrd="0" destOrd="0" presId="urn:microsoft.com/office/officeart/2005/8/layout/chevron2"/>
    <dgm:cxn modelId="{180ED0F3-B7FE-44C1-9D2B-5E3631D42CD8}" type="presOf" srcId="{CBE8477C-4AB3-47D9-9761-1D40F4AC79D5}" destId="{51368E2B-4E6F-4F69-B7B0-D1E42C0CAA28}" srcOrd="0" destOrd="0" presId="urn:microsoft.com/office/officeart/2005/8/layout/chevron2"/>
    <dgm:cxn modelId="{1BE19A0D-1DAF-42A2-B603-5D0867F3A4E6}" type="presParOf" srcId="{51368E2B-4E6F-4F69-B7B0-D1E42C0CAA28}" destId="{6628EFAA-E41B-49FB-BB5A-AD4F1E7B51CE}" srcOrd="0" destOrd="0" presId="urn:microsoft.com/office/officeart/2005/8/layout/chevron2"/>
    <dgm:cxn modelId="{3C228E9A-2E57-4440-8EEA-C4A0FF010718}" type="presParOf" srcId="{6628EFAA-E41B-49FB-BB5A-AD4F1E7B51CE}" destId="{07E76D99-3532-4D05-8165-E32FF56BFAB2}" srcOrd="0" destOrd="0" presId="urn:microsoft.com/office/officeart/2005/8/layout/chevron2"/>
    <dgm:cxn modelId="{E62CD876-B290-4330-A4FA-FB056D869DC6}" type="presParOf" srcId="{6628EFAA-E41B-49FB-BB5A-AD4F1E7B51CE}" destId="{C2CDC8FA-14C4-46CC-8F01-0A1D7E1C269A}" srcOrd="1" destOrd="0" presId="urn:microsoft.com/office/officeart/2005/8/layout/chevron2"/>
    <dgm:cxn modelId="{4295927F-7470-4FE6-9934-741640FE946A}" type="presParOf" srcId="{51368E2B-4E6F-4F69-B7B0-D1E42C0CAA28}" destId="{A1B9D71D-2AB5-4255-BC20-62F9C9C9803D}" srcOrd="1" destOrd="0" presId="urn:microsoft.com/office/officeart/2005/8/layout/chevron2"/>
    <dgm:cxn modelId="{335F3B7D-C661-44C4-BB16-89A84330AC5A}" type="presParOf" srcId="{51368E2B-4E6F-4F69-B7B0-D1E42C0CAA28}" destId="{8B9F7CA3-FED1-4C54-8426-1FBBD1F20D0B}" srcOrd="2" destOrd="0" presId="urn:microsoft.com/office/officeart/2005/8/layout/chevron2"/>
    <dgm:cxn modelId="{4607D042-7407-4E32-B859-CBE690F21D93}" type="presParOf" srcId="{8B9F7CA3-FED1-4C54-8426-1FBBD1F20D0B}" destId="{54B56DE6-77CB-4846-B39C-95AC1546EEC7}" srcOrd="0" destOrd="0" presId="urn:microsoft.com/office/officeart/2005/8/layout/chevron2"/>
    <dgm:cxn modelId="{56EA0875-050B-45FC-865E-DA8894C00E78}" type="presParOf" srcId="{8B9F7CA3-FED1-4C54-8426-1FBBD1F20D0B}" destId="{DB60F2AE-0879-48BA-8179-952F2BD39034}" srcOrd="1" destOrd="0" presId="urn:microsoft.com/office/officeart/2005/8/layout/chevron2"/>
    <dgm:cxn modelId="{1BDAD98E-2202-4451-A511-8338937F6542}" type="presParOf" srcId="{51368E2B-4E6F-4F69-B7B0-D1E42C0CAA28}" destId="{F7D08CF7-C4C4-4462-B4EB-99B8BF33E0E5}" srcOrd="3" destOrd="0" presId="urn:microsoft.com/office/officeart/2005/8/layout/chevron2"/>
    <dgm:cxn modelId="{3D5F5EDD-9066-4C43-AB27-604D550523DD}" type="presParOf" srcId="{51368E2B-4E6F-4F69-B7B0-D1E42C0CAA28}" destId="{8B673BF1-8991-4A96-8B69-4A923982655F}" srcOrd="4" destOrd="0" presId="urn:microsoft.com/office/officeart/2005/8/layout/chevron2"/>
    <dgm:cxn modelId="{8FCB2190-50C8-441F-A217-BD7B1C3B322B}" type="presParOf" srcId="{8B673BF1-8991-4A96-8B69-4A923982655F}" destId="{E6C80EE0-84F8-40C7-9B65-71474FD79F25}" srcOrd="0" destOrd="0" presId="urn:microsoft.com/office/officeart/2005/8/layout/chevron2"/>
    <dgm:cxn modelId="{C938E4C0-5A13-4D73-85F2-607CD0F7FE94}" type="presParOf" srcId="{8B673BF1-8991-4A96-8B69-4A923982655F}" destId="{FFCA8613-2579-4C41-9585-04834F8ECB24}" srcOrd="1" destOrd="0" presId="urn:microsoft.com/office/officeart/2005/8/layout/chevron2"/>
    <dgm:cxn modelId="{175EC24B-F727-43A6-BF17-228A284C5B77}" type="presParOf" srcId="{51368E2B-4E6F-4F69-B7B0-D1E42C0CAA28}" destId="{C9B65161-4186-402B-BEEA-5220CBC29FE8}" srcOrd="5" destOrd="0" presId="urn:microsoft.com/office/officeart/2005/8/layout/chevron2"/>
    <dgm:cxn modelId="{4495F49E-7BF5-42AD-B3B2-5F82FB5F43D3}" type="presParOf" srcId="{51368E2B-4E6F-4F69-B7B0-D1E42C0CAA28}" destId="{6071B17C-1D38-415A-A025-64D461132E6B}" srcOrd="6" destOrd="0" presId="urn:microsoft.com/office/officeart/2005/8/layout/chevron2"/>
    <dgm:cxn modelId="{3BCEBE30-5EF1-4C51-92C0-889D65DD3CB5}" type="presParOf" srcId="{6071B17C-1D38-415A-A025-64D461132E6B}" destId="{3C798E17-5520-47B1-A6B5-D6C2A8B85738}" srcOrd="0" destOrd="0" presId="urn:microsoft.com/office/officeart/2005/8/layout/chevron2"/>
    <dgm:cxn modelId="{8DB958BE-D4A0-4D0A-8CE4-9DF475F90262}" type="presParOf" srcId="{6071B17C-1D38-415A-A025-64D461132E6B}" destId="{63FE702E-6937-41D3-A14E-91337A4CC89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E8477C-4AB3-47D9-9761-1D40F4AC79D5}"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B040DCA6-BC3A-4E56-88CE-165AA724D844}">
      <dgm:prSet phldrT="[Text]" custT="1"/>
      <dgm:spPr>
        <a:solidFill>
          <a:schemeClr val="bg1">
            <a:lumMod val="95000"/>
          </a:schemeClr>
        </a:solidFill>
        <a:ln>
          <a:solidFill>
            <a:schemeClr val="bg1">
              <a:lumMod val="95000"/>
            </a:schemeClr>
          </a:solidFill>
        </a:ln>
      </dgm:spPr>
      <dgm:t>
        <a:bodyPr/>
        <a:lstStyle/>
        <a:p>
          <a:r>
            <a:rPr lang="en-US" sz="3000" dirty="0"/>
            <a:t>1</a:t>
          </a:r>
        </a:p>
      </dgm:t>
    </dgm:pt>
    <dgm:pt modelId="{501C098C-03DD-473F-8964-FE327AF44FE4}" type="parTrans" cxnId="{5CE4952F-EFCC-4D2E-8283-620AD860657F}">
      <dgm:prSet/>
      <dgm:spPr/>
      <dgm:t>
        <a:bodyPr/>
        <a:lstStyle/>
        <a:p>
          <a:endParaRPr lang="en-US" sz="3000"/>
        </a:p>
      </dgm:t>
    </dgm:pt>
    <dgm:pt modelId="{408B3E1B-884D-4B7A-8986-371C75C746DE}" type="sibTrans" cxnId="{5CE4952F-EFCC-4D2E-8283-620AD860657F}">
      <dgm:prSet/>
      <dgm:spPr/>
      <dgm:t>
        <a:bodyPr/>
        <a:lstStyle/>
        <a:p>
          <a:endParaRPr lang="en-US" sz="3000"/>
        </a:p>
      </dgm:t>
    </dgm:pt>
    <dgm:pt modelId="{EB639621-28C9-4984-A31A-55B4D025F0E2}">
      <dgm:prSet phldrT="[Text]" custT="1"/>
      <dgm:spPr>
        <a:ln>
          <a:solidFill>
            <a:schemeClr val="bg1">
              <a:lumMod val="95000"/>
            </a:schemeClr>
          </a:solidFill>
        </a:ln>
      </dgm:spPr>
      <dgm:t>
        <a:bodyPr/>
        <a:lstStyle/>
        <a:p>
          <a:r>
            <a:rPr lang="en-US" sz="3000" dirty="0">
              <a:solidFill>
                <a:schemeClr val="bg1">
                  <a:lumMod val="95000"/>
                </a:schemeClr>
              </a:solidFill>
            </a:rPr>
            <a:t>QC material selection</a:t>
          </a:r>
        </a:p>
      </dgm:t>
    </dgm:pt>
    <dgm:pt modelId="{3639B485-4E27-4A77-8324-34BBDF442EB8}" type="parTrans" cxnId="{250E7B2B-BDFE-4DD8-A1B1-3BD664038061}">
      <dgm:prSet/>
      <dgm:spPr/>
      <dgm:t>
        <a:bodyPr/>
        <a:lstStyle/>
        <a:p>
          <a:endParaRPr lang="en-US" sz="3000"/>
        </a:p>
      </dgm:t>
    </dgm:pt>
    <dgm:pt modelId="{17120DB2-4874-4DF6-A6E4-75E85B8ED610}" type="sibTrans" cxnId="{250E7B2B-BDFE-4DD8-A1B1-3BD664038061}">
      <dgm:prSet/>
      <dgm:spPr/>
      <dgm:t>
        <a:bodyPr/>
        <a:lstStyle/>
        <a:p>
          <a:endParaRPr lang="en-US" sz="3000"/>
        </a:p>
      </dgm:t>
    </dgm:pt>
    <dgm:pt modelId="{EB138ADC-BDBB-4A29-9D93-98D41B1EB037}">
      <dgm:prSet phldrT="[Text]" custT="1"/>
      <dgm:spPr>
        <a:solidFill>
          <a:schemeClr val="bg1">
            <a:lumMod val="95000"/>
          </a:schemeClr>
        </a:solidFill>
        <a:ln>
          <a:solidFill>
            <a:schemeClr val="bg1">
              <a:lumMod val="95000"/>
            </a:schemeClr>
          </a:solidFill>
        </a:ln>
      </dgm:spPr>
      <dgm:t>
        <a:bodyPr/>
        <a:lstStyle/>
        <a:p>
          <a:r>
            <a:rPr lang="en-US" sz="3000" dirty="0"/>
            <a:t>2</a:t>
          </a:r>
        </a:p>
      </dgm:t>
    </dgm:pt>
    <dgm:pt modelId="{E8871E86-B95B-465B-AD6D-E1E8A0DF1992}" type="parTrans" cxnId="{3D04375B-459F-4B4C-B880-5C064D3FD489}">
      <dgm:prSet/>
      <dgm:spPr/>
      <dgm:t>
        <a:bodyPr/>
        <a:lstStyle/>
        <a:p>
          <a:endParaRPr lang="en-US" sz="3000"/>
        </a:p>
      </dgm:t>
    </dgm:pt>
    <dgm:pt modelId="{5AF3BA07-A3A8-47C8-A25C-49FB0DA5667B}" type="sibTrans" cxnId="{3D04375B-459F-4B4C-B880-5C064D3FD489}">
      <dgm:prSet/>
      <dgm:spPr/>
      <dgm:t>
        <a:bodyPr/>
        <a:lstStyle/>
        <a:p>
          <a:endParaRPr lang="en-US" sz="3000"/>
        </a:p>
      </dgm:t>
    </dgm:pt>
    <dgm:pt modelId="{ED29BFA3-8ACE-4DCE-8F6B-77A6794C5F1B}">
      <dgm:prSet phldrT="[Text]" custT="1"/>
      <dgm:spPr>
        <a:ln>
          <a:solidFill>
            <a:schemeClr val="bg1">
              <a:lumMod val="95000"/>
            </a:schemeClr>
          </a:solidFill>
        </a:ln>
      </dgm:spPr>
      <dgm:t>
        <a:bodyPr/>
        <a:lstStyle/>
        <a:p>
          <a:r>
            <a:rPr lang="en-US" sz="3000" dirty="0">
              <a:solidFill>
                <a:schemeClr val="bg1">
                  <a:lumMod val="95000"/>
                </a:schemeClr>
              </a:solidFill>
            </a:rPr>
            <a:t>QC target value and range</a:t>
          </a:r>
        </a:p>
      </dgm:t>
    </dgm:pt>
    <dgm:pt modelId="{0B087B9A-72AC-43CE-BE15-5C8795B64265}" type="parTrans" cxnId="{6FA9935F-73EC-48BB-BE01-20FF561B5716}">
      <dgm:prSet/>
      <dgm:spPr/>
      <dgm:t>
        <a:bodyPr/>
        <a:lstStyle/>
        <a:p>
          <a:endParaRPr lang="en-US" sz="3000"/>
        </a:p>
      </dgm:t>
    </dgm:pt>
    <dgm:pt modelId="{7C395CEF-F040-4CFE-AB4F-F2E09C1C280B}" type="sibTrans" cxnId="{6FA9935F-73EC-48BB-BE01-20FF561B5716}">
      <dgm:prSet/>
      <dgm:spPr/>
      <dgm:t>
        <a:bodyPr/>
        <a:lstStyle/>
        <a:p>
          <a:endParaRPr lang="en-US" sz="3000"/>
        </a:p>
      </dgm:t>
    </dgm:pt>
    <dgm:pt modelId="{DB60FF91-B08F-4A34-964A-5C88EFC96004}">
      <dgm:prSet phldrT="[Text]" custT="1"/>
      <dgm:spPr/>
      <dgm:t>
        <a:bodyPr/>
        <a:lstStyle/>
        <a:p>
          <a:r>
            <a:rPr lang="en-US" sz="3000" dirty="0"/>
            <a:t>3</a:t>
          </a:r>
        </a:p>
      </dgm:t>
    </dgm:pt>
    <dgm:pt modelId="{1838FDDE-6FAD-4068-B6FE-2846CB80AA8C}" type="parTrans" cxnId="{13724313-6101-4025-9BA9-32F690CC3B30}">
      <dgm:prSet/>
      <dgm:spPr/>
      <dgm:t>
        <a:bodyPr/>
        <a:lstStyle/>
        <a:p>
          <a:endParaRPr lang="en-US" sz="3000"/>
        </a:p>
      </dgm:t>
    </dgm:pt>
    <dgm:pt modelId="{0E62D389-DB59-4B74-B15D-FC63CC48F3AC}" type="sibTrans" cxnId="{13724313-6101-4025-9BA9-32F690CC3B30}">
      <dgm:prSet/>
      <dgm:spPr/>
      <dgm:t>
        <a:bodyPr/>
        <a:lstStyle/>
        <a:p>
          <a:endParaRPr lang="en-US" sz="3000"/>
        </a:p>
      </dgm:t>
    </dgm:pt>
    <dgm:pt modelId="{25B1BA24-BAE4-407E-A132-B02757B99F8B}">
      <dgm:prSet phldrT="[Text]" custT="1"/>
      <dgm:spPr>
        <a:ln>
          <a:solidFill>
            <a:schemeClr val="bg1">
              <a:lumMod val="95000"/>
            </a:schemeClr>
          </a:solidFill>
        </a:ln>
      </dgm:spPr>
      <dgm:t>
        <a:bodyPr/>
        <a:lstStyle/>
        <a:p>
          <a:r>
            <a:rPr lang="en-US" sz="3000" dirty="0">
              <a:solidFill>
                <a:schemeClr val="bg1">
                  <a:lumMod val="95000"/>
                </a:schemeClr>
              </a:solidFill>
            </a:rPr>
            <a:t>QC monitoring</a:t>
          </a:r>
        </a:p>
      </dgm:t>
    </dgm:pt>
    <dgm:pt modelId="{7520E33B-4431-4F8F-82F9-EC840B506CD0}" type="parTrans" cxnId="{64F88699-6E07-4E01-9C84-516AF75DE6F6}">
      <dgm:prSet/>
      <dgm:spPr/>
      <dgm:t>
        <a:bodyPr/>
        <a:lstStyle/>
        <a:p>
          <a:endParaRPr lang="en-US" sz="3000"/>
        </a:p>
      </dgm:t>
    </dgm:pt>
    <dgm:pt modelId="{C3EF2F89-C44C-4790-B431-2BAADED20D82}" type="sibTrans" cxnId="{64F88699-6E07-4E01-9C84-516AF75DE6F6}">
      <dgm:prSet/>
      <dgm:spPr/>
      <dgm:t>
        <a:bodyPr/>
        <a:lstStyle/>
        <a:p>
          <a:endParaRPr lang="en-US" sz="3000"/>
        </a:p>
      </dgm:t>
    </dgm:pt>
    <dgm:pt modelId="{1B17326F-00F5-4841-BBCB-3CB1F657BEB3}">
      <dgm:prSet phldrT="[Text]" custT="1"/>
      <dgm:spPr>
        <a:solidFill>
          <a:schemeClr val="bg1">
            <a:lumMod val="95000"/>
          </a:schemeClr>
        </a:solidFill>
        <a:ln>
          <a:solidFill>
            <a:schemeClr val="bg1">
              <a:lumMod val="95000"/>
            </a:schemeClr>
          </a:solidFill>
        </a:ln>
      </dgm:spPr>
      <dgm:t>
        <a:bodyPr/>
        <a:lstStyle/>
        <a:p>
          <a:r>
            <a:rPr lang="en-US" sz="3000" dirty="0"/>
            <a:t>4</a:t>
          </a:r>
        </a:p>
      </dgm:t>
    </dgm:pt>
    <dgm:pt modelId="{D687E52F-0525-47B8-B9C9-75BF4361C823}" type="parTrans" cxnId="{43AF5D7C-401B-494B-BE73-B3A0196B414B}">
      <dgm:prSet/>
      <dgm:spPr/>
      <dgm:t>
        <a:bodyPr/>
        <a:lstStyle/>
        <a:p>
          <a:endParaRPr lang="en-US" sz="3000"/>
        </a:p>
      </dgm:t>
    </dgm:pt>
    <dgm:pt modelId="{F13BE7DC-E824-4CAB-ACF9-9C6F70974219}" type="sibTrans" cxnId="{43AF5D7C-401B-494B-BE73-B3A0196B414B}">
      <dgm:prSet/>
      <dgm:spPr/>
      <dgm:t>
        <a:bodyPr/>
        <a:lstStyle/>
        <a:p>
          <a:endParaRPr lang="en-US" sz="3000"/>
        </a:p>
      </dgm:t>
    </dgm:pt>
    <dgm:pt modelId="{BFBA0220-6456-4027-9F58-473B9F8DB8C0}">
      <dgm:prSet custT="1"/>
      <dgm:spPr/>
      <dgm:t>
        <a:bodyPr/>
        <a:lstStyle/>
        <a:p>
          <a:r>
            <a:rPr lang="en-US" sz="3000" dirty="0"/>
            <a:t>QC frequency of analysis</a:t>
          </a:r>
        </a:p>
      </dgm:t>
    </dgm:pt>
    <dgm:pt modelId="{41149CEC-8035-417D-8F7F-F97412FC5795}" type="parTrans" cxnId="{29A66872-94E0-4DD1-AAA3-FC305CD5D057}">
      <dgm:prSet/>
      <dgm:spPr/>
      <dgm:t>
        <a:bodyPr/>
        <a:lstStyle/>
        <a:p>
          <a:endParaRPr lang="en-US" sz="3000"/>
        </a:p>
      </dgm:t>
    </dgm:pt>
    <dgm:pt modelId="{883C7869-386B-4430-847E-FCA5B8DA2114}" type="sibTrans" cxnId="{29A66872-94E0-4DD1-AAA3-FC305CD5D057}">
      <dgm:prSet/>
      <dgm:spPr/>
      <dgm:t>
        <a:bodyPr/>
        <a:lstStyle/>
        <a:p>
          <a:endParaRPr lang="en-US" sz="3000"/>
        </a:p>
      </dgm:t>
    </dgm:pt>
    <dgm:pt modelId="{51368E2B-4E6F-4F69-B7B0-D1E42C0CAA28}" type="pres">
      <dgm:prSet presAssocID="{CBE8477C-4AB3-47D9-9761-1D40F4AC79D5}" presName="linearFlow" presStyleCnt="0">
        <dgm:presLayoutVars>
          <dgm:dir/>
          <dgm:animLvl val="lvl"/>
          <dgm:resizeHandles val="exact"/>
        </dgm:presLayoutVars>
      </dgm:prSet>
      <dgm:spPr/>
    </dgm:pt>
    <dgm:pt modelId="{6628EFAA-E41B-49FB-BB5A-AD4F1E7B51CE}" type="pres">
      <dgm:prSet presAssocID="{B040DCA6-BC3A-4E56-88CE-165AA724D844}" presName="composite" presStyleCnt="0"/>
      <dgm:spPr/>
    </dgm:pt>
    <dgm:pt modelId="{07E76D99-3532-4D05-8165-E32FF56BFAB2}" type="pres">
      <dgm:prSet presAssocID="{B040DCA6-BC3A-4E56-88CE-165AA724D844}" presName="parentText" presStyleLbl="alignNode1" presStyleIdx="0" presStyleCnt="4">
        <dgm:presLayoutVars>
          <dgm:chMax val="1"/>
          <dgm:bulletEnabled val="1"/>
        </dgm:presLayoutVars>
      </dgm:prSet>
      <dgm:spPr/>
    </dgm:pt>
    <dgm:pt modelId="{C2CDC8FA-14C4-46CC-8F01-0A1D7E1C269A}" type="pres">
      <dgm:prSet presAssocID="{B040DCA6-BC3A-4E56-88CE-165AA724D844}" presName="descendantText" presStyleLbl="alignAcc1" presStyleIdx="0" presStyleCnt="4">
        <dgm:presLayoutVars>
          <dgm:bulletEnabled val="1"/>
        </dgm:presLayoutVars>
      </dgm:prSet>
      <dgm:spPr/>
    </dgm:pt>
    <dgm:pt modelId="{A1B9D71D-2AB5-4255-BC20-62F9C9C9803D}" type="pres">
      <dgm:prSet presAssocID="{408B3E1B-884D-4B7A-8986-371C75C746DE}" presName="sp" presStyleCnt="0"/>
      <dgm:spPr/>
    </dgm:pt>
    <dgm:pt modelId="{8B9F7CA3-FED1-4C54-8426-1FBBD1F20D0B}" type="pres">
      <dgm:prSet presAssocID="{EB138ADC-BDBB-4A29-9D93-98D41B1EB037}" presName="composite" presStyleCnt="0"/>
      <dgm:spPr/>
    </dgm:pt>
    <dgm:pt modelId="{54B56DE6-77CB-4846-B39C-95AC1546EEC7}" type="pres">
      <dgm:prSet presAssocID="{EB138ADC-BDBB-4A29-9D93-98D41B1EB037}" presName="parentText" presStyleLbl="alignNode1" presStyleIdx="1" presStyleCnt="4">
        <dgm:presLayoutVars>
          <dgm:chMax val="1"/>
          <dgm:bulletEnabled val="1"/>
        </dgm:presLayoutVars>
      </dgm:prSet>
      <dgm:spPr/>
    </dgm:pt>
    <dgm:pt modelId="{DB60F2AE-0879-48BA-8179-952F2BD39034}" type="pres">
      <dgm:prSet presAssocID="{EB138ADC-BDBB-4A29-9D93-98D41B1EB037}" presName="descendantText" presStyleLbl="alignAcc1" presStyleIdx="1" presStyleCnt="4">
        <dgm:presLayoutVars>
          <dgm:bulletEnabled val="1"/>
        </dgm:presLayoutVars>
      </dgm:prSet>
      <dgm:spPr/>
    </dgm:pt>
    <dgm:pt modelId="{F7D08CF7-C4C4-4462-B4EB-99B8BF33E0E5}" type="pres">
      <dgm:prSet presAssocID="{5AF3BA07-A3A8-47C8-A25C-49FB0DA5667B}" presName="sp" presStyleCnt="0"/>
      <dgm:spPr/>
    </dgm:pt>
    <dgm:pt modelId="{8B673BF1-8991-4A96-8B69-4A923982655F}" type="pres">
      <dgm:prSet presAssocID="{DB60FF91-B08F-4A34-964A-5C88EFC96004}" presName="composite" presStyleCnt="0"/>
      <dgm:spPr/>
    </dgm:pt>
    <dgm:pt modelId="{E6C80EE0-84F8-40C7-9B65-71474FD79F25}" type="pres">
      <dgm:prSet presAssocID="{DB60FF91-B08F-4A34-964A-5C88EFC96004}" presName="parentText" presStyleLbl="alignNode1" presStyleIdx="2" presStyleCnt="4" custLinFactNeighborY="108">
        <dgm:presLayoutVars>
          <dgm:chMax val="1"/>
          <dgm:bulletEnabled val="1"/>
        </dgm:presLayoutVars>
      </dgm:prSet>
      <dgm:spPr/>
    </dgm:pt>
    <dgm:pt modelId="{FFCA8613-2579-4C41-9585-04834F8ECB24}" type="pres">
      <dgm:prSet presAssocID="{DB60FF91-B08F-4A34-964A-5C88EFC96004}" presName="descendantText" presStyleLbl="alignAcc1" presStyleIdx="2" presStyleCnt="4">
        <dgm:presLayoutVars>
          <dgm:bulletEnabled val="1"/>
        </dgm:presLayoutVars>
      </dgm:prSet>
      <dgm:spPr/>
    </dgm:pt>
    <dgm:pt modelId="{C9B65161-4186-402B-BEEA-5220CBC29FE8}" type="pres">
      <dgm:prSet presAssocID="{0E62D389-DB59-4B74-B15D-FC63CC48F3AC}" presName="sp" presStyleCnt="0"/>
      <dgm:spPr/>
    </dgm:pt>
    <dgm:pt modelId="{6071B17C-1D38-415A-A025-64D461132E6B}" type="pres">
      <dgm:prSet presAssocID="{1B17326F-00F5-4841-BBCB-3CB1F657BEB3}" presName="composite" presStyleCnt="0"/>
      <dgm:spPr/>
    </dgm:pt>
    <dgm:pt modelId="{3C798E17-5520-47B1-A6B5-D6C2A8B85738}" type="pres">
      <dgm:prSet presAssocID="{1B17326F-00F5-4841-BBCB-3CB1F657BEB3}" presName="parentText" presStyleLbl="alignNode1" presStyleIdx="3" presStyleCnt="4">
        <dgm:presLayoutVars>
          <dgm:chMax val="1"/>
          <dgm:bulletEnabled val="1"/>
        </dgm:presLayoutVars>
      </dgm:prSet>
      <dgm:spPr/>
    </dgm:pt>
    <dgm:pt modelId="{63FE702E-6937-41D3-A14E-91337A4CC890}" type="pres">
      <dgm:prSet presAssocID="{1B17326F-00F5-4841-BBCB-3CB1F657BEB3}" presName="descendantText" presStyleLbl="alignAcc1" presStyleIdx="3" presStyleCnt="4">
        <dgm:presLayoutVars>
          <dgm:bulletEnabled val="1"/>
        </dgm:presLayoutVars>
      </dgm:prSet>
      <dgm:spPr/>
    </dgm:pt>
  </dgm:ptLst>
  <dgm:cxnLst>
    <dgm:cxn modelId="{EA606800-9E53-44BC-A484-07281129D5B3}" type="presOf" srcId="{ED29BFA3-8ACE-4DCE-8F6B-77A6794C5F1B}" destId="{DB60F2AE-0879-48BA-8179-952F2BD39034}" srcOrd="0" destOrd="0" presId="urn:microsoft.com/office/officeart/2005/8/layout/chevron2"/>
    <dgm:cxn modelId="{BA6BD900-C107-4043-920B-98582202E1C1}" type="presOf" srcId="{1B17326F-00F5-4841-BBCB-3CB1F657BEB3}" destId="{3C798E17-5520-47B1-A6B5-D6C2A8B85738}" srcOrd="0" destOrd="0" presId="urn:microsoft.com/office/officeart/2005/8/layout/chevron2"/>
    <dgm:cxn modelId="{CDA2B905-5DA6-4256-ABF1-5DA7C60D49AA}" type="presOf" srcId="{EB639621-28C9-4984-A31A-55B4D025F0E2}" destId="{C2CDC8FA-14C4-46CC-8F01-0A1D7E1C269A}" srcOrd="0" destOrd="0" presId="urn:microsoft.com/office/officeart/2005/8/layout/chevron2"/>
    <dgm:cxn modelId="{13724313-6101-4025-9BA9-32F690CC3B30}" srcId="{CBE8477C-4AB3-47D9-9761-1D40F4AC79D5}" destId="{DB60FF91-B08F-4A34-964A-5C88EFC96004}" srcOrd="2" destOrd="0" parTransId="{1838FDDE-6FAD-4068-B6FE-2846CB80AA8C}" sibTransId="{0E62D389-DB59-4B74-B15D-FC63CC48F3AC}"/>
    <dgm:cxn modelId="{5706F017-F0EB-45FA-ACB3-2C5D5F0D6C4D}" type="presOf" srcId="{EB138ADC-BDBB-4A29-9D93-98D41B1EB037}" destId="{54B56DE6-77CB-4846-B39C-95AC1546EEC7}" srcOrd="0" destOrd="0" presId="urn:microsoft.com/office/officeart/2005/8/layout/chevron2"/>
    <dgm:cxn modelId="{250E7B2B-BDFE-4DD8-A1B1-3BD664038061}" srcId="{B040DCA6-BC3A-4E56-88CE-165AA724D844}" destId="{EB639621-28C9-4984-A31A-55B4D025F0E2}" srcOrd="0" destOrd="0" parTransId="{3639B485-4E27-4A77-8324-34BBDF442EB8}" sibTransId="{17120DB2-4874-4DF6-A6E4-75E85B8ED610}"/>
    <dgm:cxn modelId="{5CE4952F-EFCC-4D2E-8283-620AD860657F}" srcId="{CBE8477C-4AB3-47D9-9761-1D40F4AC79D5}" destId="{B040DCA6-BC3A-4E56-88CE-165AA724D844}" srcOrd="0" destOrd="0" parTransId="{501C098C-03DD-473F-8964-FE327AF44FE4}" sibTransId="{408B3E1B-884D-4B7A-8986-371C75C746DE}"/>
    <dgm:cxn modelId="{3D04375B-459F-4B4C-B880-5C064D3FD489}" srcId="{CBE8477C-4AB3-47D9-9761-1D40F4AC79D5}" destId="{EB138ADC-BDBB-4A29-9D93-98D41B1EB037}" srcOrd="1" destOrd="0" parTransId="{E8871E86-B95B-465B-AD6D-E1E8A0DF1992}" sibTransId="{5AF3BA07-A3A8-47C8-A25C-49FB0DA5667B}"/>
    <dgm:cxn modelId="{3136525E-6368-4064-A6D8-2259F85347AF}" type="presOf" srcId="{BFBA0220-6456-4027-9F58-473B9F8DB8C0}" destId="{FFCA8613-2579-4C41-9585-04834F8ECB24}" srcOrd="0" destOrd="0" presId="urn:microsoft.com/office/officeart/2005/8/layout/chevron2"/>
    <dgm:cxn modelId="{6FA9935F-73EC-48BB-BE01-20FF561B5716}" srcId="{EB138ADC-BDBB-4A29-9D93-98D41B1EB037}" destId="{ED29BFA3-8ACE-4DCE-8F6B-77A6794C5F1B}" srcOrd="0" destOrd="0" parTransId="{0B087B9A-72AC-43CE-BE15-5C8795B64265}" sibTransId="{7C395CEF-F040-4CFE-AB4F-F2E09C1C280B}"/>
    <dgm:cxn modelId="{29A66872-94E0-4DD1-AAA3-FC305CD5D057}" srcId="{DB60FF91-B08F-4A34-964A-5C88EFC96004}" destId="{BFBA0220-6456-4027-9F58-473B9F8DB8C0}" srcOrd="0" destOrd="0" parTransId="{41149CEC-8035-417D-8F7F-F97412FC5795}" sibTransId="{883C7869-386B-4430-847E-FCA5B8DA2114}"/>
    <dgm:cxn modelId="{F8F1417C-0BD7-4B2B-93E3-408F0FA01462}" type="presOf" srcId="{B040DCA6-BC3A-4E56-88CE-165AA724D844}" destId="{07E76D99-3532-4D05-8165-E32FF56BFAB2}" srcOrd="0" destOrd="0" presId="urn:microsoft.com/office/officeart/2005/8/layout/chevron2"/>
    <dgm:cxn modelId="{43AF5D7C-401B-494B-BE73-B3A0196B414B}" srcId="{CBE8477C-4AB3-47D9-9761-1D40F4AC79D5}" destId="{1B17326F-00F5-4841-BBCB-3CB1F657BEB3}" srcOrd="3" destOrd="0" parTransId="{D687E52F-0525-47B8-B9C9-75BF4361C823}" sibTransId="{F13BE7DC-E824-4CAB-ACF9-9C6F70974219}"/>
    <dgm:cxn modelId="{1EB25C96-218C-424A-8F57-91D543EFA518}" type="presOf" srcId="{DB60FF91-B08F-4A34-964A-5C88EFC96004}" destId="{E6C80EE0-84F8-40C7-9B65-71474FD79F25}" srcOrd="0" destOrd="0" presId="urn:microsoft.com/office/officeart/2005/8/layout/chevron2"/>
    <dgm:cxn modelId="{64F88699-6E07-4E01-9C84-516AF75DE6F6}" srcId="{1B17326F-00F5-4841-BBCB-3CB1F657BEB3}" destId="{25B1BA24-BAE4-407E-A132-B02757B99F8B}" srcOrd="0" destOrd="0" parTransId="{7520E33B-4431-4F8F-82F9-EC840B506CD0}" sibTransId="{C3EF2F89-C44C-4790-B431-2BAADED20D82}"/>
    <dgm:cxn modelId="{5C2538EB-B85D-4488-9DB8-9B561A776A23}" type="presOf" srcId="{25B1BA24-BAE4-407E-A132-B02757B99F8B}" destId="{63FE702E-6937-41D3-A14E-91337A4CC890}" srcOrd="0" destOrd="0" presId="urn:microsoft.com/office/officeart/2005/8/layout/chevron2"/>
    <dgm:cxn modelId="{180ED0F3-B7FE-44C1-9D2B-5E3631D42CD8}" type="presOf" srcId="{CBE8477C-4AB3-47D9-9761-1D40F4AC79D5}" destId="{51368E2B-4E6F-4F69-B7B0-D1E42C0CAA28}" srcOrd="0" destOrd="0" presId="urn:microsoft.com/office/officeart/2005/8/layout/chevron2"/>
    <dgm:cxn modelId="{1BE19A0D-1DAF-42A2-B603-5D0867F3A4E6}" type="presParOf" srcId="{51368E2B-4E6F-4F69-B7B0-D1E42C0CAA28}" destId="{6628EFAA-E41B-49FB-BB5A-AD4F1E7B51CE}" srcOrd="0" destOrd="0" presId="urn:microsoft.com/office/officeart/2005/8/layout/chevron2"/>
    <dgm:cxn modelId="{3C228E9A-2E57-4440-8EEA-C4A0FF010718}" type="presParOf" srcId="{6628EFAA-E41B-49FB-BB5A-AD4F1E7B51CE}" destId="{07E76D99-3532-4D05-8165-E32FF56BFAB2}" srcOrd="0" destOrd="0" presId="urn:microsoft.com/office/officeart/2005/8/layout/chevron2"/>
    <dgm:cxn modelId="{E62CD876-B290-4330-A4FA-FB056D869DC6}" type="presParOf" srcId="{6628EFAA-E41B-49FB-BB5A-AD4F1E7B51CE}" destId="{C2CDC8FA-14C4-46CC-8F01-0A1D7E1C269A}" srcOrd="1" destOrd="0" presId="urn:microsoft.com/office/officeart/2005/8/layout/chevron2"/>
    <dgm:cxn modelId="{4295927F-7470-4FE6-9934-741640FE946A}" type="presParOf" srcId="{51368E2B-4E6F-4F69-B7B0-D1E42C0CAA28}" destId="{A1B9D71D-2AB5-4255-BC20-62F9C9C9803D}" srcOrd="1" destOrd="0" presId="urn:microsoft.com/office/officeart/2005/8/layout/chevron2"/>
    <dgm:cxn modelId="{335F3B7D-C661-44C4-BB16-89A84330AC5A}" type="presParOf" srcId="{51368E2B-4E6F-4F69-B7B0-D1E42C0CAA28}" destId="{8B9F7CA3-FED1-4C54-8426-1FBBD1F20D0B}" srcOrd="2" destOrd="0" presId="urn:microsoft.com/office/officeart/2005/8/layout/chevron2"/>
    <dgm:cxn modelId="{4607D042-7407-4E32-B859-CBE690F21D93}" type="presParOf" srcId="{8B9F7CA3-FED1-4C54-8426-1FBBD1F20D0B}" destId="{54B56DE6-77CB-4846-B39C-95AC1546EEC7}" srcOrd="0" destOrd="0" presId="urn:microsoft.com/office/officeart/2005/8/layout/chevron2"/>
    <dgm:cxn modelId="{56EA0875-050B-45FC-865E-DA8894C00E78}" type="presParOf" srcId="{8B9F7CA3-FED1-4C54-8426-1FBBD1F20D0B}" destId="{DB60F2AE-0879-48BA-8179-952F2BD39034}" srcOrd="1" destOrd="0" presId="urn:microsoft.com/office/officeart/2005/8/layout/chevron2"/>
    <dgm:cxn modelId="{1BDAD98E-2202-4451-A511-8338937F6542}" type="presParOf" srcId="{51368E2B-4E6F-4F69-B7B0-D1E42C0CAA28}" destId="{F7D08CF7-C4C4-4462-B4EB-99B8BF33E0E5}" srcOrd="3" destOrd="0" presId="urn:microsoft.com/office/officeart/2005/8/layout/chevron2"/>
    <dgm:cxn modelId="{3D5F5EDD-9066-4C43-AB27-604D550523DD}" type="presParOf" srcId="{51368E2B-4E6F-4F69-B7B0-D1E42C0CAA28}" destId="{8B673BF1-8991-4A96-8B69-4A923982655F}" srcOrd="4" destOrd="0" presId="urn:microsoft.com/office/officeart/2005/8/layout/chevron2"/>
    <dgm:cxn modelId="{8FCB2190-50C8-441F-A217-BD7B1C3B322B}" type="presParOf" srcId="{8B673BF1-8991-4A96-8B69-4A923982655F}" destId="{E6C80EE0-84F8-40C7-9B65-71474FD79F25}" srcOrd="0" destOrd="0" presId="urn:microsoft.com/office/officeart/2005/8/layout/chevron2"/>
    <dgm:cxn modelId="{C938E4C0-5A13-4D73-85F2-607CD0F7FE94}" type="presParOf" srcId="{8B673BF1-8991-4A96-8B69-4A923982655F}" destId="{FFCA8613-2579-4C41-9585-04834F8ECB24}" srcOrd="1" destOrd="0" presId="urn:microsoft.com/office/officeart/2005/8/layout/chevron2"/>
    <dgm:cxn modelId="{175EC24B-F727-43A6-BF17-228A284C5B77}" type="presParOf" srcId="{51368E2B-4E6F-4F69-B7B0-D1E42C0CAA28}" destId="{C9B65161-4186-402B-BEEA-5220CBC29FE8}" srcOrd="5" destOrd="0" presId="urn:microsoft.com/office/officeart/2005/8/layout/chevron2"/>
    <dgm:cxn modelId="{4495F49E-7BF5-42AD-B3B2-5F82FB5F43D3}" type="presParOf" srcId="{51368E2B-4E6F-4F69-B7B0-D1E42C0CAA28}" destId="{6071B17C-1D38-415A-A025-64D461132E6B}" srcOrd="6" destOrd="0" presId="urn:microsoft.com/office/officeart/2005/8/layout/chevron2"/>
    <dgm:cxn modelId="{3BCEBE30-5EF1-4C51-92C0-889D65DD3CB5}" type="presParOf" srcId="{6071B17C-1D38-415A-A025-64D461132E6B}" destId="{3C798E17-5520-47B1-A6B5-D6C2A8B85738}" srcOrd="0" destOrd="0" presId="urn:microsoft.com/office/officeart/2005/8/layout/chevron2"/>
    <dgm:cxn modelId="{8DB958BE-D4A0-4D0A-8CE4-9DF475F90262}" type="presParOf" srcId="{6071B17C-1D38-415A-A025-64D461132E6B}" destId="{63FE702E-6937-41D3-A14E-91337A4CC89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E8477C-4AB3-47D9-9761-1D40F4AC79D5}"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en-US"/>
        </a:p>
      </dgm:t>
    </dgm:pt>
    <dgm:pt modelId="{B040DCA6-BC3A-4E56-88CE-165AA724D844}">
      <dgm:prSet phldrT="[Text]" custT="1"/>
      <dgm:spPr>
        <a:solidFill>
          <a:schemeClr val="bg1">
            <a:lumMod val="95000"/>
          </a:schemeClr>
        </a:solidFill>
        <a:ln>
          <a:solidFill>
            <a:schemeClr val="bg1">
              <a:lumMod val="95000"/>
            </a:schemeClr>
          </a:solidFill>
        </a:ln>
      </dgm:spPr>
      <dgm:t>
        <a:bodyPr/>
        <a:lstStyle/>
        <a:p>
          <a:r>
            <a:rPr lang="en-US" sz="3000" dirty="0"/>
            <a:t>1</a:t>
          </a:r>
        </a:p>
      </dgm:t>
    </dgm:pt>
    <dgm:pt modelId="{501C098C-03DD-473F-8964-FE327AF44FE4}" type="parTrans" cxnId="{5CE4952F-EFCC-4D2E-8283-620AD860657F}">
      <dgm:prSet/>
      <dgm:spPr/>
      <dgm:t>
        <a:bodyPr/>
        <a:lstStyle/>
        <a:p>
          <a:endParaRPr lang="en-US" sz="3000"/>
        </a:p>
      </dgm:t>
    </dgm:pt>
    <dgm:pt modelId="{408B3E1B-884D-4B7A-8986-371C75C746DE}" type="sibTrans" cxnId="{5CE4952F-EFCC-4D2E-8283-620AD860657F}">
      <dgm:prSet/>
      <dgm:spPr/>
      <dgm:t>
        <a:bodyPr/>
        <a:lstStyle/>
        <a:p>
          <a:endParaRPr lang="en-US" sz="3000"/>
        </a:p>
      </dgm:t>
    </dgm:pt>
    <dgm:pt modelId="{EB639621-28C9-4984-A31A-55B4D025F0E2}">
      <dgm:prSet phldrT="[Text]" custT="1"/>
      <dgm:spPr>
        <a:ln>
          <a:solidFill>
            <a:schemeClr val="bg1">
              <a:lumMod val="95000"/>
            </a:schemeClr>
          </a:solidFill>
        </a:ln>
      </dgm:spPr>
      <dgm:t>
        <a:bodyPr/>
        <a:lstStyle/>
        <a:p>
          <a:r>
            <a:rPr lang="en-US" sz="3000" dirty="0">
              <a:solidFill>
                <a:schemeClr val="bg1">
                  <a:lumMod val="95000"/>
                </a:schemeClr>
              </a:solidFill>
            </a:rPr>
            <a:t>QC material selection</a:t>
          </a:r>
        </a:p>
      </dgm:t>
    </dgm:pt>
    <dgm:pt modelId="{3639B485-4E27-4A77-8324-34BBDF442EB8}" type="parTrans" cxnId="{250E7B2B-BDFE-4DD8-A1B1-3BD664038061}">
      <dgm:prSet/>
      <dgm:spPr/>
      <dgm:t>
        <a:bodyPr/>
        <a:lstStyle/>
        <a:p>
          <a:endParaRPr lang="en-US" sz="3000"/>
        </a:p>
      </dgm:t>
    </dgm:pt>
    <dgm:pt modelId="{17120DB2-4874-4DF6-A6E4-75E85B8ED610}" type="sibTrans" cxnId="{250E7B2B-BDFE-4DD8-A1B1-3BD664038061}">
      <dgm:prSet/>
      <dgm:spPr/>
      <dgm:t>
        <a:bodyPr/>
        <a:lstStyle/>
        <a:p>
          <a:endParaRPr lang="en-US" sz="3000"/>
        </a:p>
      </dgm:t>
    </dgm:pt>
    <dgm:pt modelId="{EB138ADC-BDBB-4A29-9D93-98D41B1EB037}">
      <dgm:prSet phldrT="[Text]" custT="1"/>
      <dgm:spPr>
        <a:solidFill>
          <a:schemeClr val="bg1">
            <a:lumMod val="95000"/>
          </a:schemeClr>
        </a:solidFill>
        <a:ln>
          <a:solidFill>
            <a:schemeClr val="bg1">
              <a:lumMod val="95000"/>
            </a:schemeClr>
          </a:solidFill>
        </a:ln>
      </dgm:spPr>
      <dgm:t>
        <a:bodyPr/>
        <a:lstStyle/>
        <a:p>
          <a:r>
            <a:rPr lang="en-US" sz="3000" dirty="0"/>
            <a:t>2</a:t>
          </a:r>
        </a:p>
      </dgm:t>
    </dgm:pt>
    <dgm:pt modelId="{E8871E86-B95B-465B-AD6D-E1E8A0DF1992}" type="parTrans" cxnId="{3D04375B-459F-4B4C-B880-5C064D3FD489}">
      <dgm:prSet/>
      <dgm:spPr/>
      <dgm:t>
        <a:bodyPr/>
        <a:lstStyle/>
        <a:p>
          <a:endParaRPr lang="en-US" sz="3000"/>
        </a:p>
      </dgm:t>
    </dgm:pt>
    <dgm:pt modelId="{5AF3BA07-A3A8-47C8-A25C-49FB0DA5667B}" type="sibTrans" cxnId="{3D04375B-459F-4B4C-B880-5C064D3FD489}">
      <dgm:prSet/>
      <dgm:spPr/>
      <dgm:t>
        <a:bodyPr/>
        <a:lstStyle/>
        <a:p>
          <a:endParaRPr lang="en-US" sz="3000"/>
        </a:p>
      </dgm:t>
    </dgm:pt>
    <dgm:pt modelId="{ED29BFA3-8ACE-4DCE-8F6B-77A6794C5F1B}">
      <dgm:prSet phldrT="[Text]" custT="1"/>
      <dgm:spPr>
        <a:ln>
          <a:solidFill>
            <a:schemeClr val="bg1">
              <a:lumMod val="95000"/>
            </a:schemeClr>
          </a:solidFill>
        </a:ln>
      </dgm:spPr>
      <dgm:t>
        <a:bodyPr/>
        <a:lstStyle/>
        <a:p>
          <a:r>
            <a:rPr lang="en-US" sz="3000" dirty="0">
              <a:solidFill>
                <a:schemeClr val="bg1">
                  <a:lumMod val="95000"/>
                </a:schemeClr>
              </a:solidFill>
            </a:rPr>
            <a:t>QC target value and range</a:t>
          </a:r>
        </a:p>
      </dgm:t>
    </dgm:pt>
    <dgm:pt modelId="{0B087B9A-72AC-43CE-BE15-5C8795B64265}" type="parTrans" cxnId="{6FA9935F-73EC-48BB-BE01-20FF561B5716}">
      <dgm:prSet/>
      <dgm:spPr/>
      <dgm:t>
        <a:bodyPr/>
        <a:lstStyle/>
        <a:p>
          <a:endParaRPr lang="en-US" sz="3000"/>
        </a:p>
      </dgm:t>
    </dgm:pt>
    <dgm:pt modelId="{7C395CEF-F040-4CFE-AB4F-F2E09C1C280B}" type="sibTrans" cxnId="{6FA9935F-73EC-48BB-BE01-20FF561B5716}">
      <dgm:prSet/>
      <dgm:spPr/>
      <dgm:t>
        <a:bodyPr/>
        <a:lstStyle/>
        <a:p>
          <a:endParaRPr lang="en-US" sz="3000"/>
        </a:p>
      </dgm:t>
    </dgm:pt>
    <dgm:pt modelId="{DB60FF91-B08F-4A34-964A-5C88EFC96004}">
      <dgm:prSet phldrT="[Text]" custT="1"/>
      <dgm:spPr>
        <a:solidFill>
          <a:schemeClr val="bg1">
            <a:lumMod val="95000"/>
          </a:schemeClr>
        </a:solidFill>
        <a:ln>
          <a:solidFill>
            <a:schemeClr val="bg1">
              <a:lumMod val="95000"/>
            </a:schemeClr>
          </a:solidFill>
        </a:ln>
      </dgm:spPr>
      <dgm:t>
        <a:bodyPr/>
        <a:lstStyle/>
        <a:p>
          <a:r>
            <a:rPr lang="en-US" sz="3000" dirty="0"/>
            <a:t>3</a:t>
          </a:r>
        </a:p>
      </dgm:t>
    </dgm:pt>
    <dgm:pt modelId="{1838FDDE-6FAD-4068-B6FE-2846CB80AA8C}" type="parTrans" cxnId="{13724313-6101-4025-9BA9-32F690CC3B30}">
      <dgm:prSet/>
      <dgm:spPr/>
      <dgm:t>
        <a:bodyPr/>
        <a:lstStyle/>
        <a:p>
          <a:endParaRPr lang="en-US" sz="3000"/>
        </a:p>
      </dgm:t>
    </dgm:pt>
    <dgm:pt modelId="{0E62D389-DB59-4B74-B15D-FC63CC48F3AC}" type="sibTrans" cxnId="{13724313-6101-4025-9BA9-32F690CC3B30}">
      <dgm:prSet/>
      <dgm:spPr/>
      <dgm:t>
        <a:bodyPr/>
        <a:lstStyle/>
        <a:p>
          <a:endParaRPr lang="en-US" sz="3000"/>
        </a:p>
      </dgm:t>
    </dgm:pt>
    <dgm:pt modelId="{25B1BA24-BAE4-407E-A132-B02757B99F8B}">
      <dgm:prSet phldrT="[Text]" custT="1"/>
      <dgm:spPr/>
      <dgm:t>
        <a:bodyPr/>
        <a:lstStyle/>
        <a:p>
          <a:r>
            <a:rPr lang="en-US" sz="3000" dirty="0"/>
            <a:t>QC monitoring</a:t>
          </a:r>
        </a:p>
      </dgm:t>
    </dgm:pt>
    <dgm:pt modelId="{7520E33B-4431-4F8F-82F9-EC840B506CD0}" type="parTrans" cxnId="{64F88699-6E07-4E01-9C84-516AF75DE6F6}">
      <dgm:prSet/>
      <dgm:spPr/>
      <dgm:t>
        <a:bodyPr/>
        <a:lstStyle/>
        <a:p>
          <a:endParaRPr lang="en-US" sz="3000"/>
        </a:p>
      </dgm:t>
    </dgm:pt>
    <dgm:pt modelId="{C3EF2F89-C44C-4790-B431-2BAADED20D82}" type="sibTrans" cxnId="{64F88699-6E07-4E01-9C84-516AF75DE6F6}">
      <dgm:prSet/>
      <dgm:spPr/>
      <dgm:t>
        <a:bodyPr/>
        <a:lstStyle/>
        <a:p>
          <a:endParaRPr lang="en-US" sz="3000"/>
        </a:p>
      </dgm:t>
    </dgm:pt>
    <dgm:pt modelId="{1B17326F-00F5-4841-BBCB-3CB1F657BEB3}">
      <dgm:prSet phldrT="[Text]" custT="1"/>
      <dgm:spPr/>
      <dgm:t>
        <a:bodyPr/>
        <a:lstStyle/>
        <a:p>
          <a:r>
            <a:rPr lang="en-US" sz="3000" dirty="0"/>
            <a:t>4</a:t>
          </a:r>
        </a:p>
      </dgm:t>
    </dgm:pt>
    <dgm:pt modelId="{D687E52F-0525-47B8-B9C9-75BF4361C823}" type="parTrans" cxnId="{43AF5D7C-401B-494B-BE73-B3A0196B414B}">
      <dgm:prSet/>
      <dgm:spPr/>
      <dgm:t>
        <a:bodyPr/>
        <a:lstStyle/>
        <a:p>
          <a:endParaRPr lang="en-US" sz="3000"/>
        </a:p>
      </dgm:t>
    </dgm:pt>
    <dgm:pt modelId="{F13BE7DC-E824-4CAB-ACF9-9C6F70974219}" type="sibTrans" cxnId="{43AF5D7C-401B-494B-BE73-B3A0196B414B}">
      <dgm:prSet/>
      <dgm:spPr/>
      <dgm:t>
        <a:bodyPr/>
        <a:lstStyle/>
        <a:p>
          <a:endParaRPr lang="en-US" sz="3000"/>
        </a:p>
      </dgm:t>
    </dgm:pt>
    <dgm:pt modelId="{BFBA0220-6456-4027-9F58-473B9F8DB8C0}">
      <dgm:prSet custT="1"/>
      <dgm:spPr>
        <a:ln>
          <a:solidFill>
            <a:schemeClr val="bg1">
              <a:lumMod val="95000"/>
            </a:schemeClr>
          </a:solidFill>
        </a:ln>
      </dgm:spPr>
      <dgm:t>
        <a:bodyPr/>
        <a:lstStyle/>
        <a:p>
          <a:r>
            <a:rPr lang="en-US" sz="3000" dirty="0">
              <a:solidFill>
                <a:schemeClr val="bg1">
                  <a:lumMod val="95000"/>
                </a:schemeClr>
              </a:solidFill>
            </a:rPr>
            <a:t>QC frequency of analysis</a:t>
          </a:r>
        </a:p>
      </dgm:t>
    </dgm:pt>
    <dgm:pt modelId="{41149CEC-8035-417D-8F7F-F97412FC5795}" type="parTrans" cxnId="{29A66872-94E0-4DD1-AAA3-FC305CD5D057}">
      <dgm:prSet/>
      <dgm:spPr/>
      <dgm:t>
        <a:bodyPr/>
        <a:lstStyle/>
        <a:p>
          <a:endParaRPr lang="en-US" sz="3000"/>
        </a:p>
      </dgm:t>
    </dgm:pt>
    <dgm:pt modelId="{883C7869-386B-4430-847E-FCA5B8DA2114}" type="sibTrans" cxnId="{29A66872-94E0-4DD1-AAA3-FC305CD5D057}">
      <dgm:prSet/>
      <dgm:spPr/>
      <dgm:t>
        <a:bodyPr/>
        <a:lstStyle/>
        <a:p>
          <a:endParaRPr lang="en-US" sz="3000"/>
        </a:p>
      </dgm:t>
    </dgm:pt>
    <dgm:pt modelId="{51368E2B-4E6F-4F69-B7B0-D1E42C0CAA28}" type="pres">
      <dgm:prSet presAssocID="{CBE8477C-4AB3-47D9-9761-1D40F4AC79D5}" presName="linearFlow" presStyleCnt="0">
        <dgm:presLayoutVars>
          <dgm:dir/>
          <dgm:animLvl val="lvl"/>
          <dgm:resizeHandles val="exact"/>
        </dgm:presLayoutVars>
      </dgm:prSet>
      <dgm:spPr/>
    </dgm:pt>
    <dgm:pt modelId="{6628EFAA-E41B-49FB-BB5A-AD4F1E7B51CE}" type="pres">
      <dgm:prSet presAssocID="{B040DCA6-BC3A-4E56-88CE-165AA724D844}" presName="composite" presStyleCnt="0"/>
      <dgm:spPr/>
    </dgm:pt>
    <dgm:pt modelId="{07E76D99-3532-4D05-8165-E32FF56BFAB2}" type="pres">
      <dgm:prSet presAssocID="{B040DCA6-BC3A-4E56-88CE-165AA724D844}" presName="parentText" presStyleLbl="alignNode1" presStyleIdx="0" presStyleCnt="4">
        <dgm:presLayoutVars>
          <dgm:chMax val="1"/>
          <dgm:bulletEnabled val="1"/>
        </dgm:presLayoutVars>
      </dgm:prSet>
      <dgm:spPr/>
    </dgm:pt>
    <dgm:pt modelId="{C2CDC8FA-14C4-46CC-8F01-0A1D7E1C269A}" type="pres">
      <dgm:prSet presAssocID="{B040DCA6-BC3A-4E56-88CE-165AA724D844}" presName="descendantText" presStyleLbl="alignAcc1" presStyleIdx="0" presStyleCnt="4">
        <dgm:presLayoutVars>
          <dgm:bulletEnabled val="1"/>
        </dgm:presLayoutVars>
      </dgm:prSet>
      <dgm:spPr/>
    </dgm:pt>
    <dgm:pt modelId="{A1B9D71D-2AB5-4255-BC20-62F9C9C9803D}" type="pres">
      <dgm:prSet presAssocID="{408B3E1B-884D-4B7A-8986-371C75C746DE}" presName="sp" presStyleCnt="0"/>
      <dgm:spPr/>
    </dgm:pt>
    <dgm:pt modelId="{8B9F7CA3-FED1-4C54-8426-1FBBD1F20D0B}" type="pres">
      <dgm:prSet presAssocID="{EB138ADC-BDBB-4A29-9D93-98D41B1EB037}" presName="composite" presStyleCnt="0"/>
      <dgm:spPr/>
    </dgm:pt>
    <dgm:pt modelId="{54B56DE6-77CB-4846-B39C-95AC1546EEC7}" type="pres">
      <dgm:prSet presAssocID="{EB138ADC-BDBB-4A29-9D93-98D41B1EB037}" presName="parentText" presStyleLbl="alignNode1" presStyleIdx="1" presStyleCnt="4">
        <dgm:presLayoutVars>
          <dgm:chMax val="1"/>
          <dgm:bulletEnabled val="1"/>
        </dgm:presLayoutVars>
      </dgm:prSet>
      <dgm:spPr/>
    </dgm:pt>
    <dgm:pt modelId="{DB60F2AE-0879-48BA-8179-952F2BD39034}" type="pres">
      <dgm:prSet presAssocID="{EB138ADC-BDBB-4A29-9D93-98D41B1EB037}" presName="descendantText" presStyleLbl="alignAcc1" presStyleIdx="1" presStyleCnt="4">
        <dgm:presLayoutVars>
          <dgm:bulletEnabled val="1"/>
        </dgm:presLayoutVars>
      </dgm:prSet>
      <dgm:spPr/>
    </dgm:pt>
    <dgm:pt modelId="{F7D08CF7-C4C4-4462-B4EB-99B8BF33E0E5}" type="pres">
      <dgm:prSet presAssocID="{5AF3BA07-A3A8-47C8-A25C-49FB0DA5667B}" presName="sp" presStyleCnt="0"/>
      <dgm:spPr/>
    </dgm:pt>
    <dgm:pt modelId="{8B673BF1-8991-4A96-8B69-4A923982655F}" type="pres">
      <dgm:prSet presAssocID="{DB60FF91-B08F-4A34-964A-5C88EFC96004}" presName="composite" presStyleCnt="0"/>
      <dgm:spPr/>
    </dgm:pt>
    <dgm:pt modelId="{E6C80EE0-84F8-40C7-9B65-71474FD79F25}" type="pres">
      <dgm:prSet presAssocID="{DB60FF91-B08F-4A34-964A-5C88EFC96004}" presName="parentText" presStyleLbl="alignNode1" presStyleIdx="2" presStyleCnt="4" custLinFactNeighborY="108">
        <dgm:presLayoutVars>
          <dgm:chMax val="1"/>
          <dgm:bulletEnabled val="1"/>
        </dgm:presLayoutVars>
      </dgm:prSet>
      <dgm:spPr/>
    </dgm:pt>
    <dgm:pt modelId="{FFCA8613-2579-4C41-9585-04834F8ECB24}" type="pres">
      <dgm:prSet presAssocID="{DB60FF91-B08F-4A34-964A-5C88EFC96004}" presName="descendantText" presStyleLbl="alignAcc1" presStyleIdx="2" presStyleCnt="4">
        <dgm:presLayoutVars>
          <dgm:bulletEnabled val="1"/>
        </dgm:presLayoutVars>
      </dgm:prSet>
      <dgm:spPr/>
    </dgm:pt>
    <dgm:pt modelId="{C9B65161-4186-402B-BEEA-5220CBC29FE8}" type="pres">
      <dgm:prSet presAssocID="{0E62D389-DB59-4B74-B15D-FC63CC48F3AC}" presName="sp" presStyleCnt="0"/>
      <dgm:spPr/>
    </dgm:pt>
    <dgm:pt modelId="{6071B17C-1D38-415A-A025-64D461132E6B}" type="pres">
      <dgm:prSet presAssocID="{1B17326F-00F5-4841-BBCB-3CB1F657BEB3}" presName="composite" presStyleCnt="0"/>
      <dgm:spPr/>
    </dgm:pt>
    <dgm:pt modelId="{3C798E17-5520-47B1-A6B5-D6C2A8B85738}" type="pres">
      <dgm:prSet presAssocID="{1B17326F-00F5-4841-BBCB-3CB1F657BEB3}" presName="parentText" presStyleLbl="alignNode1" presStyleIdx="3" presStyleCnt="4">
        <dgm:presLayoutVars>
          <dgm:chMax val="1"/>
          <dgm:bulletEnabled val="1"/>
        </dgm:presLayoutVars>
      </dgm:prSet>
      <dgm:spPr/>
    </dgm:pt>
    <dgm:pt modelId="{63FE702E-6937-41D3-A14E-91337A4CC890}" type="pres">
      <dgm:prSet presAssocID="{1B17326F-00F5-4841-BBCB-3CB1F657BEB3}" presName="descendantText" presStyleLbl="alignAcc1" presStyleIdx="3" presStyleCnt="4">
        <dgm:presLayoutVars>
          <dgm:bulletEnabled val="1"/>
        </dgm:presLayoutVars>
      </dgm:prSet>
      <dgm:spPr/>
    </dgm:pt>
  </dgm:ptLst>
  <dgm:cxnLst>
    <dgm:cxn modelId="{EA606800-9E53-44BC-A484-07281129D5B3}" type="presOf" srcId="{ED29BFA3-8ACE-4DCE-8F6B-77A6794C5F1B}" destId="{DB60F2AE-0879-48BA-8179-952F2BD39034}" srcOrd="0" destOrd="0" presId="urn:microsoft.com/office/officeart/2005/8/layout/chevron2"/>
    <dgm:cxn modelId="{BA6BD900-C107-4043-920B-98582202E1C1}" type="presOf" srcId="{1B17326F-00F5-4841-BBCB-3CB1F657BEB3}" destId="{3C798E17-5520-47B1-A6B5-D6C2A8B85738}" srcOrd="0" destOrd="0" presId="urn:microsoft.com/office/officeart/2005/8/layout/chevron2"/>
    <dgm:cxn modelId="{CDA2B905-5DA6-4256-ABF1-5DA7C60D49AA}" type="presOf" srcId="{EB639621-28C9-4984-A31A-55B4D025F0E2}" destId="{C2CDC8FA-14C4-46CC-8F01-0A1D7E1C269A}" srcOrd="0" destOrd="0" presId="urn:microsoft.com/office/officeart/2005/8/layout/chevron2"/>
    <dgm:cxn modelId="{13724313-6101-4025-9BA9-32F690CC3B30}" srcId="{CBE8477C-4AB3-47D9-9761-1D40F4AC79D5}" destId="{DB60FF91-B08F-4A34-964A-5C88EFC96004}" srcOrd="2" destOrd="0" parTransId="{1838FDDE-6FAD-4068-B6FE-2846CB80AA8C}" sibTransId="{0E62D389-DB59-4B74-B15D-FC63CC48F3AC}"/>
    <dgm:cxn modelId="{5706F017-F0EB-45FA-ACB3-2C5D5F0D6C4D}" type="presOf" srcId="{EB138ADC-BDBB-4A29-9D93-98D41B1EB037}" destId="{54B56DE6-77CB-4846-B39C-95AC1546EEC7}" srcOrd="0" destOrd="0" presId="urn:microsoft.com/office/officeart/2005/8/layout/chevron2"/>
    <dgm:cxn modelId="{250E7B2B-BDFE-4DD8-A1B1-3BD664038061}" srcId="{B040DCA6-BC3A-4E56-88CE-165AA724D844}" destId="{EB639621-28C9-4984-A31A-55B4D025F0E2}" srcOrd="0" destOrd="0" parTransId="{3639B485-4E27-4A77-8324-34BBDF442EB8}" sibTransId="{17120DB2-4874-4DF6-A6E4-75E85B8ED610}"/>
    <dgm:cxn modelId="{5CE4952F-EFCC-4D2E-8283-620AD860657F}" srcId="{CBE8477C-4AB3-47D9-9761-1D40F4AC79D5}" destId="{B040DCA6-BC3A-4E56-88CE-165AA724D844}" srcOrd="0" destOrd="0" parTransId="{501C098C-03DD-473F-8964-FE327AF44FE4}" sibTransId="{408B3E1B-884D-4B7A-8986-371C75C746DE}"/>
    <dgm:cxn modelId="{3D04375B-459F-4B4C-B880-5C064D3FD489}" srcId="{CBE8477C-4AB3-47D9-9761-1D40F4AC79D5}" destId="{EB138ADC-BDBB-4A29-9D93-98D41B1EB037}" srcOrd="1" destOrd="0" parTransId="{E8871E86-B95B-465B-AD6D-E1E8A0DF1992}" sibTransId="{5AF3BA07-A3A8-47C8-A25C-49FB0DA5667B}"/>
    <dgm:cxn modelId="{3136525E-6368-4064-A6D8-2259F85347AF}" type="presOf" srcId="{BFBA0220-6456-4027-9F58-473B9F8DB8C0}" destId="{FFCA8613-2579-4C41-9585-04834F8ECB24}" srcOrd="0" destOrd="0" presId="urn:microsoft.com/office/officeart/2005/8/layout/chevron2"/>
    <dgm:cxn modelId="{6FA9935F-73EC-48BB-BE01-20FF561B5716}" srcId="{EB138ADC-BDBB-4A29-9D93-98D41B1EB037}" destId="{ED29BFA3-8ACE-4DCE-8F6B-77A6794C5F1B}" srcOrd="0" destOrd="0" parTransId="{0B087B9A-72AC-43CE-BE15-5C8795B64265}" sibTransId="{7C395CEF-F040-4CFE-AB4F-F2E09C1C280B}"/>
    <dgm:cxn modelId="{29A66872-94E0-4DD1-AAA3-FC305CD5D057}" srcId="{DB60FF91-B08F-4A34-964A-5C88EFC96004}" destId="{BFBA0220-6456-4027-9F58-473B9F8DB8C0}" srcOrd="0" destOrd="0" parTransId="{41149CEC-8035-417D-8F7F-F97412FC5795}" sibTransId="{883C7869-386B-4430-847E-FCA5B8DA2114}"/>
    <dgm:cxn modelId="{F8F1417C-0BD7-4B2B-93E3-408F0FA01462}" type="presOf" srcId="{B040DCA6-BC3A-4E56-88CE-165AA724D844}" destId="{07E76D99-3532-4D05-8165-E32FF56BFAB2}" srcOrd="0" destOrd="0" presId="urn:microsoft.com/office/officeart/2005/8/layout/chevron2"/>
    <dgm:cxn modelId="{43AF5D7C-401B-494B-BE73-B3A0196B414B}" srcId="{CBE8477C-4AB3-47D9-9761-1D40F4AC79D5}" destId="{1B17326F-00F5-4841-BBCB-3CB1F657BEB3}" srcOrd="3" destOrd="0" parTransId="{D687E52F-0525-47B8-B9C9-75BF4361C823}" sibTransId="{F13BE7DC-E824-4CAB-ACF9-9C6F70974219}"/>
    <dgm:cxn modelId="{1EB25C96-218C-424A-8F57-91D543EFA518}" type="presOf" srcId="{DB60FF91-B08F-4A34-964A-5C88EFC96004}" destId="{E6C80EE0-84F8-40C7-9B65-71474FD79F25}" srcOrd="0" destOrd="0" presId="urn:microsoft.com/office/officeart/2005/8/layout/chevron2"/>
    <dgm:cxn modelId="{64F88699-6E07-4E01-9C84-516AF75DE6F6}" srcId="{1B17326F-00F5-4841-BBCB-3CB1F657BEB3}" destId="{25B1BA24-BAE4-407E-A132-B02757B99F8B}" srcOrd="0" destOrd="0" parTransId="{7520E33B-4431-4F8F-82F9-EC840B506CD0}" sibTransId="{C3EF2F89-C44C-4790-B431-2BAADED20D82}"/>
    <dgm:cxn modelId="{5C2538EB-B85D-4488-9DB8-9B561A776A23}" type="presOf" srcId="{25B1BA24-BAE4-407E-A132-B02757B99F8B}" destId="{63FE702E-6937-41D3-A14E-91337A4CC890}" srcOrd="0" destOrd="0" presId="urn:microsoft.com/office/officeart/2005/8/layout/chevron2"/>
    <dgm:cxn modelId="{180ED0F3-B7FE-44C1-9D2B-5E3631D42CD8}" type="presOf" srcId="{CBE8477C-4AB3-47D9-9761-1D40F4AC79D5}" destId="{51368E2B-4E6F-4F69-B7B0-D1E42C0CAA28}" srcOrd="0" destOrd="0" presId="urn:microsoft.com/office/officeart/2005/8/layout/chevron2"/>
    <dgm:cxn modelId="{1BE19A0D-1DAF-42A2-B603-5D0867F3A4E6}" type="presParOf" srcId="{51368E2B-4E6F-4F69-B7B0-D1E42C0CAA28}" destId="{6628EFAA-E41B-49FB-BB5A-AD4F1E7B51CE}" srcOrd="0" destOrd="0" presId="urn:microsoft.com/office/officeart/2005/8/layout/chevron2"/>
    <dgm:cxn modelId="{3C228E9A-2E57-4440-8EEA-C4A0FF010718}" type="presParOf" srcId="{6628EFAA-E41B-49FB-BB5A-AD4F1E7B51CE}" destId="{07E76D99-3532-4D05-8165-E32FF56BFAB2}" srcOrd="0" destOrd="0" presId="urn:microsoft.com/office/officeart/2005/8/layout/chevron2"/>
    <dgm:cxn modelId="{E62CD876-B290-4330-A4FA-FB056D869DC6}" type="presParOf" srcId="{6628EFAA-E41B-49FB-BB5A-AD4F1E7B51CE}" destId="{C2CDC8FA-14C4-46CC-8F01-0A1D7E1C269A}" srcOrd="1" destOrd="0" presId="urn:microsoft.com/office/officeart/2005/8/layout/chevron2"/>
    <dgm:cxn modelId="{4295927F-7470-4FE6-9934-741640FE946A}" type="presParOf" srcId="{51368E2B-4E6F-4F69-B7B0-D1E42C0CAA28}" destId="{A1B9D71D-2AB5-4255-BC20-62F9C9C9803D}" srcOrd="1" destOrd="0" presId="urn:microsoft.com/office/officeart/2005/8/layout/chevron2"/>
    <dgm:cxn modelId="{335F3B7D-C661-44C4-BB16-89A84330AC5A}" type="presParOf" srcId="{51368E2B-4E6F-4F69-B7B0-D1E42C0CAA28}" destId="{8B9F7CA3-FED1-4C54-8426-1FBBD1F20D0B}" srcOrd="2" destOrd="0" presId="urn:microsoft.com/office/officeart/2005/8/layout/chevron2"/>
    <dgm:cxn modelId="{4607D042-7407-4E32-B859-CBE690F21D93}" type="presParOf" srcId="{8B9F7CA3-FED1-4C54-8426-1FBBD1F20D0B}" destId="{54B56DE6-77CB-4846-B39C-95AC1546EEC7}" srcOrd="0" destOrd="0" presId="urn:microsoft.com/office/officeart/2005/8/layout/chevron2"/>
    <dgm:cxn modelId="{56EA0875-050B-45FC-865E-DA8894C00E78}" type="presParOf" srcId="{8B9F7CA3-FED1-4C54-8426-1FBBD1F20D0B}" destId="{DB60F2AE-0879-48BA-8179-952F2BD39034}" srcOrd="1" destOrd="0" presId="urn:microsoft.com/office/officeart/2005/8/layout/chevron2"/>
    <dgm:cxn modelId="{1BDAD98E-2202-4451-A511-8338937F6542}" type="presParOf" srcId="{51368E2B-4E6F-4F69-B7B0-D1E42C0CAA28}" destId="{F7D08CF7-C4C4-4462-B4EB-99B8BF33E0E5}" srcOrd="3" destOrd="0" presId="urn:microsoft.com/office/officeart/2005/8/layout/chevron2"/>
    <dgm:cxn modelId="{3D5F5EDD-9066-4C43-AB27-604D550523DD}" type="presParOf" srcId="{51368E2B-4E6F-4F69-B7B0-D1E42C0CAA28}" destId="{8B673BF1-8991-4A96-8B69-4A923982655F}" srcOrd="4" destOrd="0" presId="urn:microsoft.com/office/officeart/2005/8/layout/chevron2"/>
    <dgm:cxn modelId="{8FCB2190-50C8-441F-A217-BD7B1C3B322B}" type="presParOf" srcId="{8B673BF1-8991-4A96-8B69-4A923982655F}" destId="{E6C80EE0-84F8-40C7-9B65-71474FD79F25}" srcOrd="0" destOrd="0" presId="urn:microsoft.com/office/officeart/2005/8/layout/chevron2"/>
    <dgm:cxn modelId="{C938E4C0-5A13-4D73-85F2-607CD0F7FE94}" type="presParOf" srcId="{8B673BF1-8991-4A96-8B69-4A923982655F}" destId="{FFCA8613-2579-4C41-9585-04834F8ECB24}" srcOrd="1" destOrd="0" presId="urn:microsoft.com/office/officeart/2005/8/layout/chevron2"/>
    <dgm:cxn modelId="{175EC24B-F727-43A6-BF17-228A284C5B77}" type="presParOf" srcId="{51368E2B-4E6F-4F69-B7B0-D1E42C0CAA28}" destId="{C9B65161-4186-402B-BEEA-5220CBC29FE8}" srcOrd="5" destOrd="0" presId="urn:microsoft.com/office/officeart/2005/8/layout/chevron2"/>
    <dgm:cxn modelId="{4495F49E-7BF5-42AD-B3B2-5F82FB5F43D3}" type="presParOf" srcId="{51368E2B-4E6F-4F69-B7B0-D1E42C0CAA28}" destId="{6071B17C-1D38-415A-A025-64D461132E6B}" srcOrd="6" destOrd="0" presId="urn:microsoft.com/office/officeart/2005/8/layout/chevron2"/>
    <dgm:cxn modelId="{3BCEBE30-5EF1-4C51-92C0-889D65DD3CB5}" type="presParOf" srcId="{6071B17C-1D38-415A-A025-64D461132E6B}" destId="{3C798E17-5520-47B1-A6B5-D6C2A8B85738}" srcOrd="0" destOrd="0" presId="urn:microsoft.com/office/officeart/2005/8/layout/chevron2"/>
    <dgm:cxn modelId="{8DB958BE-D4A0-4D0A-8CE4-9DF475F90262}" type="presParOf" srcId="{6071B17C-1D38-415A-A025-64D461132E6B}" destId="{63FE702E-6937-41D3-A14E-91337A4CC89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E2534A-D9CA-49F3-9CC1-464A4F5601C7}" type="doc">
      <dgm:prSet loTypeId="urn:microsoft.com/office/officeart/2005/8/layout/hierarchy1" loCatId="hierarchy" qsTypeId="urn:microsoft.com/office/officeart/2005/8/quickstyle/3d1" qsCatId="3D" csTypeId="urn:microsoft.com/office/officeart/2005/8/colors/accent3_2" csCatId="accent3"/>
      <dgm:spPr/>
      <dgm:t>
        <a:bodyPr/>
        <a:lstStyle/>
        <a:p>
          <a:endParaRPr lang="en-US"/>
        </a:p>
      </dgm:t>
    </dgm:pt>
    <dgm:pt modelId="{67B8A770-A38A-4BE1-A101-E9C0F3CC6977}">
      <dgm:prSet/>
      <dgm:spPr/>
      <dgm:t>
        <a:bodyPr/>
        <a:lstStyle/>
        <a:p>
          <a:r>
            <a:rPr lang="en-US" dirty="0"/>
            <a:t>Levey-Jennings (LJ) Chart</a:t>
          </a:r>
        </a:p>
      </dgm:t>
    </dgm:pt>
    <dgm:pt modelId="{4B5278A4-3C08-4725-9E79-2CE14C58EB47}" type="parTrans" cxnId="{4E10A777-F846-44F6-8478-56085B0A4105}">
      <dgm:prSet/>
      <dgm:spPr/>
      <dgm:t>
        <a:bodyPr/>
        <a:lstStyle/>
        <a:p>
          <a:endParaRPr lang="en-US"/>
        </a:p>
      </dgm:t>
    </dgm:pt>
    <dgm:pt modelId="{6D97782D-3585-48C4-8A2F-101164E4EBE2}" type="sibTrans" cxnId="{4E10A777-F846-44F6-8478-56085B0A4105}">
      <dgm:prSet/>
      <dgm:spPr/>
      <dgm:t>
        <a:bodyPr/>
        <a:lstStyle/>
        <a:p>
          <a:endParaRPr lang="en-US"/>
        </a:p>
      </dgm:t>
    </dgm:pt>
    <dgm:pt modelId="{5BD481EA-01AF-4254-AFFD-ADDA92CFB6DC}">
      <dgm:prSet/>
      <dgm:spPr/>
      <dgm:t>
        <a:bodyPr/>
        <a:lstStyle/>
        <a:p>
          <a:r>
            <a:rPr lang="en-US"/>
            <a:t>Westgard Rules</a:t>
          </a:r>
        </a:p>
      </dgm:t>
    </dgm:pt>
    <dgm:pt modelId="{767D73F7-12B2-4E4F-8727-F2159DF7B880}" type="parTrans" cxnId="{E4B13D50-3AD8-4E15-B364-79EEAC7ABAC1}">
      <dgm:prSet/>
      <dgm:spPr/>
      <dgm:t>
        <a:bodyPr/>
        <a:lstStyle/>
        <a:p>
          <a:endParaRPr lang="en-US"/>
        </a:p>
      </dgm:t>
    </dgm:pt>
    <dgm:pt modelId="{25D8F420-B3FD-4C1F-ABBF-081E4D8040AD}" type="sibTrans" cxnId="{E4B13D50-3AD8-4E15-B364-79EEAC7ABAC1}">
      <dgm:prSet/>
      <dgm:spPr/>
      <dgm:t>
        <a:bodyPr/>
        <a:lstStyle/>
        <a:p>
          <a:endParaRPr lang="en-US"/>
        </a:p>
      </dgm:t>
    </dgm:pt>
    <dgm:pt modelId="{E5E6A2D0-6118-4BFE-85E6-5744E0B2FEAA}" type="pres">
      <dgm:prSet presAssocID="{3BE2534A-D9CA-49F3-9CC1-464A4F5601C7}" presName="hierChild1" presStyleCnt="0">
        <dgm:presLayoutVars>
          <dgm:chPref val="1"/>
          <dgm:dir/>
          <dgm:animOne val="branch"/>
          <dgm:animLvl val="lvl"/>
          <dgm:resizeHandles/>
        </dgm:presLayoutVars>
      </dgm:prSet>
      <dgm:spPr/>
    </dgm:pt>
    <dgm:pt modelId="{6FF13442-2228-4A0C-92FF-6FAE4D4EB1C6}" type="pres">
      <dgm:prSet presAssocID="{67B8A770-A38A-4BE1-A101-E9C0F3CC6977}" presName="hierRoot1" presStyleCnt="0"/>
      <dgm:spPr/>
    </dgm:pt>
    <dgm:pt modelId="{F0EDCDAF-276D-4962-BF31-E9EC38EE61C4}" type="pres">
      <dgm:prSet presAssocID="{67B8A770-A38A-4BE1-A101-E9C0F3CC6977}" presName="composite" presStyleCnt="0"/>
      <dgm:spPr/>
    </dgm:pt>
    <dgm:pt modelId="{3F1EDD21-78D9-4C99-B137-EE062BB94233}" type="pres">
      <dgm:prSet presAssocID="{67B8A770-A38A-4BE1-A101-E9C0F3CC6977}" presName="background" presStyleLbl="node0" presStyleIdx="0" presStyleCnt="2"/>
      <dgm:spPr/>
    </dgm:pt>
    <dgm:pt modelId="{91A2E6C6-5959-4FFA-AE03-D069A23C7CF1}" type="pres">
      <dgm:prSet presAssocID="{67B8A770-A38A-4BE1-A101-E9C0F3CC6977}" presName="text" presStyleLbl="fgAcc0" presStyleIdx="0" presStyleCnt="2">
        <dgm:presLayoutVars>
          <dgm:chPref val="3"/>
        </dgm:presLayoutVars>
      </dgm:prSet>
      <dgm:spPr/>
    </dgm:pt>
    <dgm:pt modelId="{1DE2CCE1-46EB-4BFB-955C-939EEA566A74}" type="pres">
      <dgm:prSet presAssocID="{67B8A770-A38A-4BE1-A101-E9C0F3CC6977}" presName="hierChild2" presStyleCnt="0"/>
      <dgm:spPr/>
    </dgm:pt>
    <dgm:pt modelId="{93B86F7F-9FE9-429A-A479-9E225C865BE3}" type="pres">
      <dgm:prSet presAssocID="{5BD481EA-01AF-4254-AFFD-ADDA92CFB6DC}" presName="hierRoot1" presStyleCnt="0"/>
      <dgm:spPr/>
    </dgm:pt>
    <dgm:pt modelId="{B4CCEA6D-E6A1-4A3E-8CDC-CA13EA40C70B}" type="pres">
      <dgm:prSet presAssocID="{5BD481EA-01AF-4254-AFFD-ADDA92CFB6DC}" presName="composite" presStyleCnt="0"/>
      <dgm:spPr/>
    </dgm:pt>
    <dgm:pt modelId="{5F204FEE-B440-4A4E-9D14-C5132C04252E}" type="pres">
      <dgm:prSet presAssocID="{5BD481EA-01AF-4254-AFFD-ADDA92CFB6DC}" presName="background" presStyleLbl="node0" presStyleIdx="1" presStyleCnt="2"/>
      <dgm:spPr/>
    </dgm:pt>
    <dgm:pt modelId="{7970F0DB-5EEF-478F-900F-ABE8903ED648}" type="pres">
      <dgm:prSet presAssocID="{5BD481EA-01AF-4254-AFFD-ADDA92CFB6DC}" presName="text" presStyleLbl="fgAcc0" presStyleIdx="1" presStyleCnt="2">
        <dgm:presLayoutVars>
          <dgm:chPref val="3"/>
        </dgm:presLayoutVars>
      </dgm:prSet>
      <dgm:spPr/>
    </dgm:pt>
    <dgm:pt modelId="{5BE95660-FC35-4AED-B508-B3FE1DFB74B8}" type="pres">
      <dgm:prSet presAssocID="{5BD481EA-01AF-4254-AFFD-ADDA92CFB6DC}" presName="hierChild2" presStyleCnt="0"/>
      <dgm:spPr/>
    </dgm:pt>
  </dgm:ptLst>
  <dgm:cxnLst>
    <dgm:cxn modelId="{E2154918-DC57-4D66-89E3-8129E685EFD2}" type="presOf" srcId="{3BE2534A-D9CA-49F3-9CC1-464A4F5601C7}" destId="{E5E6A2D0-6118-4BFE-85E6-5744E0B2FEAA}" srcOrd="0" destOrd="0" presId="urn:microsoft.com/office/officeart/2005/8/layout/hierarchy1"/>
    <dgm:cxn modelId="{9CBD2844-7BD2-407A-A496-57D8E0378866}" type="presOf" srcId="{5BD481EA-01AF-4254-AFFD-ADDA92CFB6DC}" destId="{7970F0DB-5EEF-478F-900F-ABE8903ED648}" srcOrd="0" destOrd="0" presId="urn:microsoft.com/office/officeart/2005/8/layout/hierarchy1"/>
    <dgm:cxn modelId="{E4B13D50-3AD8-4E15-B364-79EEAC7ABAC1}" srcId="{3BE2534A-D9CA-49F3-9CC1-464A4F5601C7}" destId="{5BD481EA-01AF-4254-AFFD-ADDA92CFB6DC}" srcOrd="1" destOrd="0" parTransId="{767D73F7-12B2-4E4F-8727-F2159DF7B880}" sibTransId="{25D8F420-B3FD-4C1F-ABBF-081E4D8040AD}"/>
    <dgm:cxn modelId="{4E10A777-F846-44F6-8478-56085B0A4105}" srcId="{3BE2534A-D9CA-49F3-9CC1-464A4F5601C7}" destId="{67B8A770-A38A-4BE1-A101-E9C0F3CC6977}" srcOrd="0" destOrd="0" parTransId="{4B5278A4-3C08-4725-9E79-2CE14C58EB47}" sibTransId="{6D97782D-3585-48C4-8A2F-101164E4EBE2}"/>
    <dgm:cxn modelId="{D62D4BBC-8F21-4191-A0AE-AA1587F8DF7B}" type="presOf" srcId="{67B8A770-A38A-4BE1-A101-E9C0F3CC6977}" destId="{91A2E6C6-5959-4FFA-AE03-D069A23C7CF1}" srcOrd="0" destOrd="0" presId="urn:microsoft.com/office/officeart/2005/8/layout/hierarchy1"/>
    <dgm:cxn modelId="{5D2A71C8-D8E4-4FD1-8494-D063B895D4C8}" type="presParOf" srcId="{E5E6A2D0-6118-4BFE-85E6-5744E0B2FEAA}" destId="{6FF13442-2228-4A0C-92FF-6FAE4D4EB1C6}" srcOrd="0" destOrd="0" presId="urn:microsoft.com/office/officeart/2005/8/layout/hierarchy1"/>
    <dgm:cxn modelId="{D745F966-F6F1-4E1A-9E4B-87D31A195630}" type="presParOf" srcId="{6FF13442-2228-4A0C-92FF-6FAE4D4EB1C6}" destId="{F0EDCDAF-276D-4962-BF31-E9EC38EE61C4}" srcOrd="0" destOrd="0" presId="urn:microsoft.com/office/officeart/2005/8/layout/hierarchy1"/>
    <dgm:cxn modelId="{A3432D1A-7A99-40F7-9C1A-921229E72C99}" type="presParOf" srcId="{F0EDCDAF-276D-4962-BF31-E9EC38EE61C4}" destId="{3F1EDD21-78D9-4C99-B137-EE062BB94233}" srcOrd="0" destOrd="0" presId="urn:microsoft.com/office/officeart/2005/8/layout/hierarchy1"/>
    <dgm:cxn modelId="{E0379796-B8DF-4FD3-A51A-C3FA73957133}" type="presParOf" srcId="{F0EDCDAF-276D-4962-BF31-E9EC38EE61C4}" destId="{91A2E6C6-5959-4FFA-AE03-D069A23C7CF1}" srcOrd="1" destOrd="0" presId="urn:microsoft.com/office/officeart/2005/8/layout/hierarchy1"/>
    <dgm:cxn modelId="{5DA31773-449A-4916-8CD5-BDAF4EC756BD}" type="presParOf" srcId="{6FF13442-2228-4A0C-92FF-6FAE4D4EB1C6}" destId="{1DE2CCE1-46EB-4BFB-955C-939EEA566A74}" srcOrd="1" destOrd="0" presId="urn:microsoft.com/office/officeart/2005/8/layout/hierarchy1"/>
    <dgm:cxn modelId="{D5C99B6F-1C64-4988-A7C1-C0FCE2FC21A5}" type="presParOf" srcId="{E5E6A2D0-6118-4BFE-85E6-5744E0B2FEAA}" destId="{93B86F7F-9FE9-429A-A479-9E225C865BE3}" srcOrd="1" destOrd="0" presId="urn:microsoft.com/office/officeart/2005/8/layout/hierarchy1"/>
    <dgm:cxn modelId="{3A8A040F-7F36-40FB-BCF8-F6C136E7FFCF}" type="presParOf" srcId="{93B86F7F-9FE9-429A-A479-9E225C865BE3}" destId="{B4CCEA6D-E6A1-4A3E-8CDC-CA13EA40C70B}" srcOrd="0" destOrd="0" presId="urn:microsoft.com/office/officeart/2005/8/layout/hierarchy1"/>
    <dgm:cxn modelId="{01912827-1B85-46AF-BFD3-73A63C211B93}" type="presParOf" srcId="{B4CCEA6D-E6A1-4A3E-8CDC-CA13EA40C70B}" destId="{5F204FEE-B440-4A4E-9D14-C5132C04252E}" srcOrd="0" destOrd="0" presId="urn:microsoft.com/office/officeart/2005/8/layout/hierarchy1"/>
    <dgm:cxn modelId="{4C8A232A-0524-44A9-B029-F0C2D252B746}" type="presParOf" srcId="{B4CCEA6D-E6A1-4A3E-8CDC-CA13EA40C70B}" destId="{7970F0DB-5EEF-478F-900F-ABE8903ED648}" srcOrd="1" destOrd="0" presId="urn:microsoft.com/office/officeart/2005/8/layout/hierarchy1"/>
    <dgm:cxn modelId="{6FEE24E4-E1EC-4418-8668-5D41222C6A67}" type="presParOf" srcId="{93B86F7F-9FE9-429A-A479-9E225C865BE3}" destId="{5BE95660-FC35-4AED-B508-B3FE1DFB74B8}" srcOrd="1" destOrd="0" presId="urn:microsoft.com/office/officeart/2005/8/layout/hierarchy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E2534A-D9CA-49F3-9CC1-464A4F5601C7}" type="doc">
      <dgm:prSet loTypeId="urn:microsoft.com/office/officeart/2005/8/layout/hierarchy1" loCatId="hierarchy" qsTypeId="urn:microsoft.com/office/officeart/2005/8/quickstyle/3d1" qsCatId="3D" csTypeId="urn:microsoft.com/office/officeart/2005/8/colors/accent3_2" csCatId="accent3" phldr="1"/>
      <dgm:spPr/>
      <dgm:t>
        <a:bodyPr/>
        <a:lstStyle/>
        <a:p>
          <a:endParaRPr lang="en-US"/>
        </a:p>
      </dgm:t>
    </dgm:pt>
    <dgm:pt modelId="{67B8A770-A38A-4BE1-A101-E9C0F3CC6977}">
      <dgm:prSet/>
      <dgm:spPr>
        <a:solidFill>
          <a:schemeClr val="bg1">
            <a:lumMod val="95000"/>
            <a:alpha val="90000"/>
          </a:schemeClr>
        </a:solidFill>
        <a:ln>
          <a:solidFill>
            <a:schemeClr val="bg1">
              <a:lumMod val="95000"/>
            </a:schemeClr>
          </a:solidFill>
        </a:ln>
      </dgm:spPr>
      <dgm:t>
        <a:bodyPr/>
        <a:lstStyle/>
        <a:p>
          <a:r>
            <a:rPr lang="en-US" dirty="0">
              <a:solidFill>
                <a:schemeClr val="bg1">
                  <a:lumMod val="95000"/>
                </a:schemeClr>
              </a:solidFill>
            </a:rPr>
            <a:t>Levey-Jennings (LJ) Chart</a:t>
          </a:r>
        </a:p>
      </dgm:t>
    </dgm:pt>
    <dgm:pt modelId="{4B5278A4-3C08-4725-9E79-2CE14C58EB47}" type="parTrans" cxnId="{4E10A777-F846-44F6-8478-56085B0A4105}">
      <dgm:prSet/>
      <dgm:spPr/>
      <dgm:t>
        <a:bodyPr/>
        <a:lstStyle/>
        <a:p>
          <a:endParaRPr lang="en-US"/>
        </a:p>
      </dgm:t>
    </dgm:pt>
    <dgm:pt modelId="{6D97782D-3585-48C4-8A2F-101164E4EBE2}" type="sibTrans" cxnId="{4E10A777-F846-44F6-8478-56085B0A4105}">
      <dgm:prSet/>
      <dgm:spPr/>
      <dgm:t>
        <a:bodyPr/>
        <a:lstStyle/>
        <a:p>
          <a:endParaRPr lang="en-US"/>
        </a:p>
      </dgm:t>
    </dgm:pt>
    <dgm:pt modelId="{5BD481EA-01AF-4254-AFFD-ADDA92CFB6DC}">
      <dgm:prSet/>
      <dgm:spPr/>
      <dgm:t>
        <a:bodyPr/>
        <a:lstStyle/>
        <a:p>
          <a:r>
            <a:rPr lang="en-US"/>
            <a:t>Westgard Rules</a:t>
          </a:r>
        </a:p>
      </dgm:t>
    </dgm:pt>
    <dgm:pt modelId="{767D73F7-12B2-4E4F-8727-F2159DF7B880}" type="parTrans" cxnId="{E4B13D50-3AD8-4E15-B364-79EEAC7ABAC1}">
      <dgm:prSet/>
      <dgm:spPr/>
      <dgm:t>
        <a:bodyPr/>
        <a:lstStyle/>
        <a:p>
          <a:endParaRPr lang="en-US"/>
        </a:p>
      </dgm:t>
    </dgm:pt>
    <dgm:pt modelId="{25D8F420-B3FD-4C1F-ABBF-081E4D8040AD}" type="sibTrans" cxnId="{E4B13D50-3AD8-4E15-B364-79EEAC7ABAC1}">
      <dgm:prSet/>
      <dgm:spPr/>
      <dgm:t>
        <a:bodyPr/>
        <a:lstStyle/>
        <a:p>
          <a:endParaRPr lang="en-US"/>
        </a:p>
      </dgm:t>
    </dgm:pt>
    <dgm:pt modelId="{E5E6A2D0-6118-4BFE-85E6-5744E0B2FEAA}" type="pres">
      <dgm:prSet presAssocID="{3BE2534A-D9CA-49F3-9CC1-464A4F5601C7}" presName="hierChild1" presStyleCnt="0">
        <dgm:presLayoutVars>
          <dgm:chPref val="1"/>
          <dgm:dir/>
          <dgm:animOne val="branch"/>
          <dgm:animLvl val="lvl"/>
          <dgm:resizeHandles/>
        </dgm:presLayoutVars>
      </dgm:prSet>
      <dgm:spPr/>
    </dgm:pt>
    <dgm:pt modelId="{6FF13442-2228-4A0C-92FF-6FAE4D4EB1C6}" type="pres">
      <dgm:prSet presAssocID="{67B8A770-A38A-4BE1-A101-E9C0F3CC6977}" presName="hierRoot1" presStyleCnt="0"/>
      <dgm:spPr/>
    </dgm:pt>
    <dgm:pt modelId="{F0EDCDAF-276D-4962-BF31-E9EC38EE61C4}" type="pres">
      <dgm:prSet presAssocID="{67B8A770-A38A-4BE1-A101-E9C0F3CC6977}" presName="composite" presStyleCnt="0"/>
      <dgm:spPr/>
    </dgm:pt>
    <dgm:pt modelId="{3F1EDD21-78D9-4C99-B137-EE062BB94233}" type="pres">
      <dgm:prSet presAssocID="{67B8A770-A38A-4BE1-A101-E9C0F3CC6977}" presName="background" presStyleLbl="node0" presStyleIdx="0" presStyleCnt="2"/>
      <dgm:spPr/>
    </dgm:pt>
    <dgm:pt modelId="{91A2E6C6-5959-4FFA-AE03-D069A23C7CF1}" type="pres">
      <dgm:prSet presAssocID="{67B8A770-A38A-4BE1-A101-E9C0F3CC6977}" presName="text" presStyleLbl="fgAcc0" presStyleIdx="0" presStyleCnt="2">
        <dgm:presLayoutVars>
          <dgm:chPref val="3"/>
        </dgm:presLayoutVars>
      </dgm:prSet>
      <dgm:spPr/>
    </dgm:pt>
    <dgm:pt modelId="{1DE2CCE1-46EB-4BFB-955C-939EEA566A74}" type="pres">
      <dgm:prSet presAssocID="{67B8A770-A38A-4BE1-A101-E9C0F3CC6977}" presName="hierChild2" presStyleCnt="0"/>
      <dgm:spPr/>
    </dgm:pt>
    <dgm:pt modelId="{93B86F7F-9FE9-429A-A479-9E225C865BE3}" type="pres">
      <dgm:prSet presAssocID="{5BD481EA-01AF-4254-AFFD-ADDA92CFB6DC}" presName="hierRoot1" presStyleCnt="0"/>
      <dgm:spPr/>
    </dgm:pt>
    <dgm:pt modelId="{B4CCEA6D-E6A1-4A3E-8CDC-CA13EA40C70B}" type="pres">
      <dgm:prSet presAssocID="{5BD481EA-01AF-4254-AFFD-ADDA92CFB6DC}" presName="composite" presStyleCnt="0"/>
      <dgm:spPr/>
    </dgm:pt>
    <dgm:pt modelId="{5F204FEE-B440-4A4E-9D14-C5132C04252E}" type="pres">
      <dgm:prSet presAssocID="{5BD481EA-01AF-4254-AFFD-ADDA92CFB6DC}" presName="background" presStyleLbl="node0" presStyleIdx="1" presStyleCnt="2"/>
      <dgm:spPr/>
    </dgm:pt>
    <dgm:pt modelId="{7970F0DB-5EEF-478F-900F-ABE8903ED648}" type="pres">
      <dgm:prSet presAssocID="{5BD481EA-01AF-4254-AFFD-ADDA92CFB6DC}" presName="text" presStyleLbl="fgAcc0" presStyleIdx="1" presStyleCnt="2">
        <dgm:presLayoutVars>
          <dgm:chPref val="3"/>
        </dgm:presLayoutVars>
      </dgm:prSet>
      <dgm:spPr/>
    </dgm:pt>
    <dgm:pt modelId="{5BE95660-FC35-4AED-B508-B3FE1DFB74B8}" type="pres">
      <dgm:prSet presAssocID="{5BD481EA-01AF-4254-AFFD-ADDA92CFB6DC}" presName="hierChild2" presStyleCnt="0"/>
      <dgm:spPr/>
    </dgm:pt>
  </dgm:ptLst>
  <dgm:cxnLst>
    <dgm:cxn modelId="{E2154918-DC57-4D66-89E3-8129E685EFD2}" type="presOf" srcId="{3BE2534A-D9CA-49F3-9CC1-464A4F5601C7}" destId="{E5E6A2D0-6118-4BFE-85E6-5744E0B2FEAA}" srcOrd="0" destOrd="0" presId="urn:microsoft.com/office/officeart/2005/8/layout/hierarchy1"/>
    <dgm:cxn modelId="{9CBD2844-7BD2-407A-A496-57D8E0378866}" type="presOf" srcId="{5BD481EA-01AF-4254-AFFD-ADDA92CFB6DC}" destId="{7970F0DB-5EEF-478F-900F-ABE8903ED648}" srcOrd="0" destOrd="0" presId="urn:microsoft.com/office/officeart/2005/8/layout/hierarchy1"/>
    <dgm:cxn modelId="{E4B13D50-3AD8-4E15-B364-79EEAC7ABAC1}" srcId="{3BE2534A-D9CA-49F3-9CC1-464A4F5601C7}" destId="{5BD481EA-01AF-4254-AFFD-ADDA92CFB6DC}" srcOrd="1" destOrd="0" parTransId="{767D73F7-12B2-4E4F-8727-F2159DF7B880}" sibTransId="{25D8F420-B3FD-4C1F-ABBF-081E4D8040AD}"/>
    <dgm:cxn modelId="{4E10A777-F846-44F6-8478-56085B0A4105}" srcId="{3BE2534A-D9CA-49F3-9CC1-464A4F5601C7}" destId="{67B8A770-A38A-4BE1-A101-E9C0F3CC6977}" srcOrd="0" destOrd="0" parTransId="{4B5278A4-3C08-4725-9E79-2CE14C58EB47}" sibTransId="{6D97782D-3585-48C4-8A2F-101164E4EBE2}"/>
    <dgm:cxn modelId="{D62D4BBC-8F21-4191-A0AE-AA1587F8DF7B}" type="presOf" srcId="{67B8A770-A38A-4BE1-A101-E9C0F3CC6977}" destId="{91A2E6C6-5959-4FFA-AE03-D069A23C7CF1}" srcOrd="0" destOrd="0" presId="urn:microsoft.com/office/officeart/2005/8/layout/hierarchy1"/>
    <dgm:cxn modelId="{5D2A71C8-D8E4-4FD1-8494-D063B895D4C8}" type="presParOf" srcId="{E5E6A2D0-6118-4BFE-85E6-5744E0B2FEAA}" destId="{6FF13442-2228-4A0C-92FF-6FAE4D4EB1C6}" srcOrd="0" destOrd="0" presId="urn:microsoft.com/office/officeart/2005/8/layout/hierarchy1"/>
    <dgm:cxn modelId="{D745F966-F6F1-4E1A-9E4B-87D31A195630}" type="presParOf" srcId="{6FF13442-2228-4A0C-92FF-6FAE4D4EB1C6}" destId="{F0EDCDAF-276D-4962-BF31-E9EC38EE61C4}" srcOrd="0" destOrd="0" presId="urn:microsoft.com/office/officeart/2005/8/layout/hierarchy1"/>
    <dgm:cxn modelId="{A3432D1A-7A99-40F7-9C1A-921229E72C99}" type="presParOf" srcId="{F0EDCDAF-276D-4962-BF31-E9EC38EE61C4}" destId="{3F1EDD21-78D9-4C99-B137-EE062BB94233}" srcOrd="0" destOrd="0" presId="urn:microsoft.com/office/officeart/2005/8/layout/hierarchy1"/>
    <dgm:cxn modelId="{E0379796-B8DF-4FD3-A51A-C3FA73957133}" type="presParOf" srcId="{F0EDCDAF-276D-4962-BF31-E9EC38EE61C4}" destId="{91A2E6C6-5959-4FFA-AE03-D069A23C7CF1}" srcOrd="1" destOrd="0" presId="urn:microsoft.com/office/officeart/2005/8/layout/hierarchy1"/>
    <dgm:cxn modelId="{5DA31773-449A-4916-8CD5-BDAF4EC756BD}" type="presParOf" srcId="{6FF13442-2228-4A0C-92FF-6FAE4D4EB1C6}" destId="{1DE2CCE1-46EB-4BFB-955C-939EEA566A74}" srcOrd="1" destOrd="0" presId="urn:microsoft.com/office/officeart/2005/8/layout/hierarchy1"/>
    <dgm:cxn modelId="{D5C99B6F-1C64-4988-A7C1-C0FCE2FC21A5}" type="presParOf" srcId="{E5E6A2D0-6118-4BFE-85E6-5744E0B2FEAA}" destId="{93B86F7F-9FE9-429A-A479-9E225C865BE3}" srcOrd="1" destOrd="0" presId="urn:microsoft.com/office/officeart/2005/8/layout/hierarchy1"/>
    <dgm:cxn modelId="{3A8A040F-7F36-40FB-BCF8-F6C136E7FFCF}" type="presParOf" srcId="{93B86F7F-9FE9-429A-A479-9E225C865BE3}" destId="{B4CCEA6D-E6A1-4A3E-8CDC-CA13EA40C70B}" srcOrd="0" destOrd="0" presId="urn:microsoft.com/office/officeart/2005/8/layout/hierarchy1"/>
    <dgm:cxn modelId="{01912827-1B85-46AF-BFD3-73A63C211B93}" type="presParOf" srcId="{B4CCEA6D-E6A1-4A3E-8CDC-CA13EA40C70B}" destId="{5F204FEE-B440-4A4E-9D14-C5132C04252E}" srcOrd="0" destOrd="0" presId="urn:microsoft.com/office/officeart/2005/8/layout/hierarchy1"/>
    <dgm:cxn modelId="{4C8A232A-0524-44A9-B029-F0C2D252B746}" type="presParOf" srcId="{B4CCEA6D-E6A1-4A3E-8CDC-CA13EA40C70B}" destId="{7970F0DB-5EEF-478F-900F-ABE8903ED648}" srcOrd="1" destOrd="0" presId="urn:microsoft.com/office/officeart/2005/8/layout/hierarchy1"/>
    <dgm:cxn modelId="{6FEE24E4-E1EC-4418-8668-5D41222C6A67}" type="presParOf" srcId="{93B86F7F-9FE9-429A-A479-9E225C865BE3}" destId="{5BE95660-FC35-4AED-B508-B3FE1DFB74B8}" srcOrd="1" destOrd="0" presId="urn:microsoft.com/office/officeart/2005/8/layout/hierarchy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315BEE-871F-4442-9F97-19CF14DB12A3}" type="doc">
      <dgm:prSet loTypeId="urn:microsoft.com/office/officeart/2008/layout/NameandTitleOrganizationalChart" loCatId="hierarchy" qsTypeId="urn:microsoft.com/office/officeart/2005/8/quickstyle/simple1" qsCatId="simple" csTypeId="urn:microsoft.com/office/officeart/2005/8/colors/accent4_1" csCatId="accent4" phldr="1"/>
      <dgm:spPr/>
      <dgm:t>
        <a:bodyPr/>
        <a:lstStyle/>
        <a:p>
          <a:endParaRPr lang="en-US"/>
        </a:p>
      </dgm:t>
    </dgm:pt>
    <dgm:pt modelId="{9107DB20-AA25-480C-B1FE-705D47FCDB0F}">
      <dgm:prSet phldrT="[Text]"/>
      <dgm:spPr/>
      <dgm:t>
        <a:bodyPr/>
        <a:lstStyle/>
        <a:p>
          <a:r>
            <a:rPr lang="en-US" dirty="0"/>
            <a:t>QC is Rejected</a:t>
          </a:r>
        </a:p>
      </dgm:t>
    </dgm:pt>
    <dgm:pt modelId="{12E5F45E-8E99-49A8-947F-EEE362AC4F5F}" type="parTrans" cxnId="{C52CC32F-A30E-4BC0-AB86-A1B4501B0746}">
      <dgm:prSet/>
      <dgm:spPr/>
      <dgm:t>
        <a:bodyPr/>
        <a:lstStyle/>
        <a:p>
          <a:endParaRPr lang="en-US"/>
        </a:p>
      </dgm:t>
    </dgm:pt>
    <dgm:pt modelId="{6F425DF1-F82B-49FA-9EC0-A0DD0FD31B39}" type="sibTrans" cxnId="{C52CC32F-A30E-4BC0-AB86-A1B4501B0746}">
      <dgm:prSet/>
      <dgm:spPr/>
      <dgm:t>
        <a:bodyPr/>
        <a:lstStyle/>
        <a:p>
          <a:endParaRPr lang="en-US"/>
        </a:p>
      </dgm:t>
    </dgm:pt>
    <dgm:pt modelId="{C7BE1061-EF04-4F68-8477-59C8173FC62A}" type="asst">
      <dgm:prSet phldrT="[Text]"/>
      <dgm:spPr/>
      <dgm:t>
        <a:bodyPr/>
        <a:lstStyle/>
        <a:p>
          <a:r>
            <a:rPr lang="en-US" dirty="0"/>
            <a:t>Repeat QC</a:t>
          </a:r>
        </a:p>
      </dgm:t>
    </dgm:pt>
    <dgm:pt modelId="{59B1EE77-9E9D-4573-A4EC-549F2E547DF6}" type="parTrans" cxnId="{8E2B5255-EB38-444F-A8A5-AF184C491349}">
      <dgm:prSet/>
      <dgm:spPr/>
      <dgm:t>
        <a:bodyPr/>
        <a:lstStyle/>
        <a:p>
          <a:endParaRPr lang="en-US"/>
        </a:p>
      </dgm:t>
    </dgm:pt>
    <dgm:pt modelId="{286E583E-68AD-44F0-BB4E-0D965C6AF12B}" type="sibTrans" cxnId="{8E2B5255-EB38-444F-A8A5-AF184C491349}">
      <dgm:prSet/>
      <dgm:spPr/>
      <dgm:t>
        <a:bodyPr/>
        <a:lstStyle/>
        <a:p>
          <a:endParaRPr lang="en-US"/>
        </a:p>
      </dgm:t>
    </dgm:pt>
    <dgm:pt modelId="{E17B9A27-2551-407C-939B-43D4F24FA913}">
      <dgm:prSet phldrT="[Text]"/>
      <dgm:spPr/>
      <dgm:t>
        <a:bodyPr/>
        <a:lstStyle/>
        <a:p>
          <a:r>
            <a:rPr lang="en-US" dirty="0"/>
            <a:t>Rejected again</a:t>
          </a:r>
        </a:p>
      </dgm:t>
    </dgm:pt>
    <dgm:pt modelId="{E84682FF-B088-4270-ABF3-434C5B01D216}" type="parTrans" cxnId="{413998CC-820F-43A6-90CC-2728297DBF52}">
      <dgm:prSet/>
      <dgm:spPr/>
      <dgm:t>
        <a:bodyPr/>
        <a:lstStyle/>
        <a:p>
          <a:endParaRPr lang="en-US"/>
        </a:p>
      </dgm:t>
    </dgm:pt>
    <dgm:pt modelId="{00ED5D33-8E8F-4BB8-ABB6-BC66518CCCBB}" type="sibTrans" cxnId="{413998CC-820F-43A6-90CC-2728297DBF52}">
      <dgm:prSet/>
      <dgm:spPr/>
      <dgm:t>
        <a:bodyPr/>
        <a:lstStyle/>
        <a:p>
          <a:endParaRPr lang="en-US"/>
        </a:p>
      </dgm:t>
    </dgm:pt>
    <dgm:pt modelId="{B165E818-9FD7-4225-98D9-82C6041CC4BE}" type="asst">
      <dgm:prSet phldrT="[Text]"/>
      <dgm:spPr/>
      <dgm:t>
        <a:bodyPr/>
        <a:lstStyle/>
        <a:p>
          <a:r>
            <a:rPr lang="en-US" dirty="0"/>
            <a:t>Repeat QC</a:t>
          </a:r>
        </a:p>
      </dgm:t>
    </dgm:pt>
    <dgm:pt modelId="{4EF6364F-FF9A-455B-9048-728C30AB12C6}" type="parTrans" cxnId="{0DF6178A-0B56-45CF-9470-A1DC9E19DAFF}">
      <dgm:prSet/>
      <dgm:spPr/>
      <dgm:t>
        <a:bodyPr/>
        <a:lstStyle/>
        <a:p>
          <a:endParaRPr lang="en-US"/>
        </a:p>
      </dgm:t>
    </dgm:pt>
    <dgm:pt modelId="{D8ED872B-E936-4D90-9329-865C32035E97}" type="sibTrans" cxnId="{0DF6178A-0B56-45CF-9470-A1DC9E19DAFF}">
      <dgm:prSet/>
      <dgm:spPr/>
      <dgm:t>
        <a:bodyPr/>
        <a:lstStyle/>
        <a:p>
          <a:endParaRPr lang="en-US"/>
        </a:p>
      </dgm:t>
    </dgm:pt>
    <dgm:pt modelId="{54A8894B-B4BE-475A-A364-8807B4150161}">
      <dgm:prSet phldrT="[Text]"/>
      <dgm:spPr/>
      <dgm:t>
        <a:bodyPr/>
        <a:lstStyle/>
        <a:p>
          <a:r>
            <a:rPr lang="en-US" dirty="0"/>
            <a:t>Rejected again</a:t>
          </a:r>
        </a:p>
      </dgm:t>
    </dgm:pt>
    <dgm:pt modelId="{FD3DF25D-B3FB-4F72-85F5-059CD39810F1}" type="parTrans" cxnId="{222A0128-F7DD-4D9B-9616-0166B667CE6E}">
      <dgm:prSet/>
      <dgm:spPr/>
      <dgm:t>
        <a:bodyPr/>
        <a:lstStyle/>
        <a:p>
          <a:endParaRPr lang="en-US"/>
        </a:p>
      </dgm:t>
    </dgm:pt>
    <dgm:pt modelId="{8CE88C2E-F46B-4F66-A385-7C340364F6B0}" type="sibTrans" cxnId="{222A0128-F7DD-4D9B-9616-0166B667CE6E}">
      <dgm:prSet/>
      <dgm:spPr/>
      <dgm:t>
        <a:bodyPr/>
        <a:lstStyle/>
        <a:p>
          <a:endParaRPr lang="en-US"/>
        </a:p>
      </dgm:t>
    </dgm:pt>
    <dgm:pt modelId="{7B81F316-4AFB-4CD6-B9FF-3881F43008CC}" type="asst">
      <dgm:prSet phldrT="[Text]"/>
      <dgm:spPr/>
      <dgm:t>
        <a:bodyPr/>
        <a:lstStyle/>
        <a:p>
          <a:r>
            <a:rPr lang="en-US" dirty="0"/>
            <a:t>Repeat QC</a:t>
          </a:r>
        </a:p>
      </dgm:t>
    </dgm:pt>
    <dgm:pt modelId="{F7A12D1F-1EDB-4EF6-99CB-4220305B4D92}" type="parTrans" cxnId="{D8F42499-C0A6-405A-AD8A-1619BE38D69B}">
      <dgm:prSet/>
      <dgm:spPr/>
      <dgm:t>
        <a:bodyPr/>
        <a:lstStyle/>
        <a:p>
          <a:endParaRPr lang="en-US"/>
        </a:p>
      </dgm:t>
    </dgm:pt>
    <dgm:pt modelId="{36D1D6D9-CFBC-4565-B26D-5EDB4B69325E}" type="sibTrans" cxnId="{D8F42499-C0A6-405A-AD8A-1619BE38D69B}">
      <dgm:prSet/>
      <dgm:spPr/>
      <dgm:t>
        <a:bodyPr/>
        <a:lstStyle/>
        <a:p>
          <a:endParaRPr lang="en-US"/>
        </a:p>
      </dgm:t>
    </dgm:pt>
    <dgm:pt modelId="{22AED652-9F6F-4119-B5A9-38254791D4DC}" type="asst">
      <dgm:prSet phldrT="[Text]"/>
      <dgm:spPr/>
      <dgm:t>
        <a:bodyPr/>
        <a:lstStyle/>
        <a:p>
          <a:r>
            <a:rPr lang="en-US" dirty="0"/>
            <a:t>Investigate</a:t>
          </a:r>
        </a:p>
      </dgm:t>
    </dgm:pt>
    <dgm:pt modelId="{C8BC35C4-CE70-4F51-AABB-99A7F9E59AAC}" type="parTrans" cxnId="{8CF1FB75-6165-4667-9F45-0298569ED6A1}">
      <dgm:prSet/>
      <dgm:spPr/>
      <dgm:t>
        <a:bodyPr/>
        <a:lstStyle/>
        <a:p>
          <a:endParaRPr lang="en-US"/>
        </a:p>
      </dgm:t>
    </dgm:pt>
    <dgm:pt modelId="{2CC12216-F676-4656-9977-7D439F6A15D2}" type="sibTrans" cxnId="{8CF1FB75-6165-4667-9F45-0298569ED6A1}">
      <dgm:prSet/>
      <dgm:spPr/>
      <dgm:t>
        <a:bodyPr/>
        <a:lstStyle/>
        <a:p>
          <a:endParaRPr lang="en-US"/>
        </a:p>
      </dgm:t>
    </dgm:pt>
    <dgm:pt modelId="{A49FF3F8-3311-4277-AFF1-D5B72038AFC2}" type="pres">
      <dgm:prSet presAssocID="{49315BEE-871F-4442-9F97-19CF14DB12A3}" presName="hierChild1" presStyleCnt="0">
        <dgm:presLayoutVars>
          <dgm:orgChart val="1"/>
          <dgm:chPref val="1"/>
          <dgm:dir/>
          <dgm:animOne val="branch"/>
          <dgm:animLvl val="lvl"/>
          <dgm:resizeHandles/>
        </dgm:presLayoutVars>
      </dgm:prSet>
      <dgm:spPr/>
    </dgm:pt>
    <dgm:pt modelId="{70B571B4-6EAA-461D-A2A2-C46CA45FAE51}" type="pres">
      <dgm:prSet presAssocID="{9107DB20-AA25-480C-B1FE-705D47FCDB0F}" presName="hierRoot1" presStyleCnt="0">
        <dgm:presLayoutVars>
          <dgm:hierBranch val="init"/>
        </dgm:presLayoutVars>
      </dgm:prSet>
      <dgm:spPr/>
    </dgm:pt>
    <dgm:pt modelId="{93B8AD9D-2C6A-41AA-B86C-D8BB105F980F}" type="pres">
      <dgm:prSet presAssocID="{9107DB20-AA25-480C-B1FE-705D47FCDB0F}" presName="rootComposite1" presStyleCnt="0"/>
      <dgm:spPr/>
    </dgm:pt>
    <dgm:pt modelId="{18479062-CA62-43C5-8EC3-5F2EB8B94E30}" type="pres">
      <dgm:prSet presAssocID="{9107DB20-AA25-480C-B1FE-705D47FCDB0F}" presName="rootText1" presStyleLbl="node0" presStyleIdx="0" presStyleCnt="1">
        <dgm:presLayoutVars>
          <dgm:chMax/>
          <dgm:chPref val="3"/>
        </dgm:presLayoutVars>
      </dgm:prSet>
      <dgm:spPr/>
    </dgm:pt>
    <dgm:pt modelId="{6A2A9674-7F6A-43E7-B9C3-4AE58DBD0766}" type="pres">
      <dgm:prSet presAssocID="{9107DB20-AA25-480C-B1FE-705D47FCDB0F}" presName="titleText1" presStyleLbl="fgAcc0" presStyleIdx="0" presStyleCnt="1">
        <dgm:presLayoutVars>
          <dgm:chMax val="0"/>
          <dgm:chPref val="0"/>
        </dgm:presLayoutVars>
      </dgm:prSet>
      <dgm:spPr/>
    </dgm:pt>
    <dgm:pt modelId="{E223AEEF-5943-4E28-93D9-385E96332251}" type="pres">
      <dgm:prSet presAssocID="{9107DB20-AA25-480C-B1FE-705D47FCDB0F}" presName="rootConnector1" presStyleLbl="node1" presStyleIdx="0" presStyleCnt="2"/>
      <dgm:spPr/>
    </dgm:pt>
    <dgm:pt modelId="{EBCD813A-C1BD-411D-9F68-A463EE93B8DA}" type="pres">
      <dgm:prSet presAssocID="{9107DB20-AA25-480C-B1FE-705D47FCDB0F}" presName="hierChild2" presStyleCnt="0"/>
      <dgm:spPr/>
    </dgm:pt>
    <dgm:pt modelId="{3BAEA576-B8B2-468B-A4E5-F051C482BB50}" type="pres">
      <dgm:prSet presAssocID="{E84682FF-B088-4270-ABF3-434C5B01D216}" presName="Name37" presStyleLbl="parChTrans1D2" presStyleIdx="0" presStyleCnt="2"/>
      <dgm:spPr/>
    </dgm:pt>
    <dgm:pt modelId="{37FF5EAB-2B40-4D61-91A4-77AE2235988E}" type="pres">
      <dgm:prSet presAssocID="{E17B9A27-2551-407C-939B-43D4F24FA913}" presName="hierRoot2" presStyleCnt="0">
        <dgm:presLayoutVars>
          <dgm:hierBranch val="init"/>
        </dgm:presLayoutVars>
      </dgm:prSet>
      <dgm:spPr/>
    </dgm:pt>
    <dgm:pt modelId="{3DB6B9E8-425D-4E18-8C10-756CCE4B2ED1}" type="pres">
      <dgm:prSet presAssocID="{E17B9A27-2551-407C-939B-43D4F24FA913}" presName="rootComposite" presStyleCnt="0"/>
      <dgm:spPr/>
    </dgm:pt>
    <dgm:pt modelId="{25ED473D-F19A-4CF5-BA30-C258F759264F}" type="pres">
      <dgm:prSet presAssocID="{E17B9A27-2551-407C-939B-43D4F24FA913}" presName="rootText" presStyleLbl="node1" presStyleIdx="0" presStyleCnt="2">
        <dgm:presLayoutVars>
          <dgm:chMax/>
          <dgm:chPref val="3"/>
        </dgm:presLayoutVars>
      </dgm:prSet>
      <dgm:spPr/>
    </dgm:pt>
    <dgm:pt modelId="{E7FD391D-1D90-41D9-AE08-7C71E9BB18BB}" type="pres">
      <dgm:prSet presAssocID="{E17B9A27-2551-407C-939B-43D4F24FA913}" presName="titleText2" presStyleLbl="fgAcc1" presStyleIdx="0" presStyleCnt="2">
        <dgm:presLayoutVars>
          <dgm:chMax val="0"/>
          <dgm:chPref val="0"/>
        </dgm:presLayoutVars>
      </dgm:prSet>
      <dgm:spPr/>
    </dgm:pt>
    <dgm:pt modelId="{C45EA35C-3DCF-44F6-9014-F23C8C20DB9D}" type="pres">
      <dgm:prSet presAssocID="{E17B9A27-2551-407C-939B-43D4F24FA913}" presName="rootConnector" presStyleLbl="node2" presStyleIdx="0" presStyleCnt="0"/>
      <dgm:spPr/>
    </dgm:pt>
    <dgm:pt modelId="{764BF58E-698A-4C34-8963-10CFF988FEEF}" type="pres">
      <dgm:prSet presAssocID="{E17B9A27-2551-407C-939B-43D4F24FA913}" presName="hierChild4" presStyleCnt="0"/>
      <dgm:spPr/>
    </dgm:pt>
    <dgm:pt modelId="{21E28F44-5B96-43CF-8A9A-C861B88A2F36}" type="pres">
      <dgm:prSet presAssocID="{FD3DF25D-B3FB-4F72-85F5-059CD39810F1}" presName="Name37" presStyleLbl="parChTrans1D3" presStyleIdx="0" presStyleCnt="3"/>
      <dgm:spPr/>
    </dgm:pt>
    <dgm:pt modelId="{4F8CF0E8-2FDB-4ADB-8C47-02626299BDB6}" type="pres">
      <dgm:prSet presAssocID="{54A8894B-B4BE-475A-A364-8807B4150161}" presName="hierRoot2" presStyleCnt="0">
        <dgm:presLayoutVars>
          <dgm:hierBranch val="init"/>
        </dgm:presLayoutVars>
      </dgm:prSet>
      <dgm:spPr/>
    </dgm:pt>
    <dgm:pt modelId="{FED7CDD6-7FC1-47B0-B32B-A54FCD793D3B}" type="pres">
      <dgm:prSet presAssocID="{54A8894B-B4BE-475A-A364-8807B4150161}" presName="rootComposite" presStyleCnt="0"/>
      <dgm:spPr/>
    </dgm:pt>
    <dgm:pt modelId="{DD94749B-B1ED-43B2-A52D-B9E00BE59842}" type="pres">
      <dgm:prSet presAssocID="{54A8894B-B4BE-475A-A364-8807B4150161}" presName="rootText" presStyleLbl="node1" presStyleIdx="1" presStyleCnt="2">
        <dgm:presLayoutVars>
          <dgm:chMax/>
          <dgm:chPref val="3"/>
        </dgm:presLayoutVars>
      </dgm:prSet>
      <dgm:spPr/>
    </dgm:pt>
    <dgm:pt modelId="{03110BF5-A1BC-48D6-BAE9-2378E93A9874}" type="pres">
      <dgm:prSet presAssocID="{54A8894B-B4BE-475A-A364-8807B4150161}" presName="titleText2" presStyleLbl="fgAcc1" presStyleIdx="1" presStyleCnt="2">
        <dgm:presLayoutVars>
          <dgm:chMax val="0"/>
          <dgm:chPref val="0"/>
        </dgm:presLayoutVars>
      </dgm:prSet>
      <dgm:spPr/>
    </dgm:pt>
    <dgm:pt modelId="{7519D1D1-0FBF-4EA8-BBFB-2A1D571F705C}" type="pres">
      <dgm:prSet presAssocID="{54A8894B-B4BE-475A-A364-8807B4150161}" presName="rootConnector" presStyleLbl="node3" presStyleIdx="0" presStyleCnt="0"/>
      <dgm:spPr/>
    </dgm:pt>
    <dgm:pt modelId="{414781AC-437D-4543-8C08-C1E6B5EA2F74}" type="pres">
      <dgm:prSet presAssocID="{54A8894B-B4BE-475A-A364-8807B4150161}" presName="hierChild4" presStyleCnt="0"/>
      <dgm:spPr/>
    </dgm:pt>
    <dgm:pt modelId="{D77F55FF-9548-4025-B58C-35A9E27042DC}" type="pres">
      <dgm:prSet presAssocID="{54A8894B-B4BE-475A-A364-8807B4150161}" presName="hierChild5" presStyleCnt="0"/>
      <dgm:spPr/>
    </dgm:pt>
    <dgm:pt modelId="{34A7FF3C-BBDF-4CBF-B8E4-BEDD94FF85CB}" type="pres">
      <dgm:prSet presAssocID="{F7A12D1F-1EDB-4EF6-99CB-4220305B4D92}" presName="Name96" presStyleLbl="parChTrans1D4" presStyleIdx="0" presStyleCnt="1"/>
      <dgm:spPr/>
    </dgm:pt>
    <dgm:pt modelId="{8361E70C-7B04-4D6A-8C6C-C8381296F887}" type="pres">
      <dgm:prSet presAssocID="{7B81F316-4AFB-4CD6-B9FF-3881F43008CC}" presName="hierRoot3" presStyleCnt="0">
        <dgm:presLayoutVars>
          <dgm:hierBranch val="init"/>
        </dgm:presLayoutVars>
      </dgm:prSet>
      <dgm:spPr/>
    </dgm:pt>
    <dgm:pt modelId="{B41E9286-9E56-4FD7-A3E9-11265BE0FD56}" type="pres">
      <dgm:prSet presAssocID="{7B81F316-4AFB-4CD6-B9FF-3881F43008CC}" presName="rootComposite3" presStyleCnt="0"/>
      <dgm:spPr/>
    </dgm:pt>
    <dgm:pt modelId="{5B7858F6-6144-4130-8450-C64BFABCA538}" type="pres">
      <dgm:prSet presAssocID="{7B81F316-4AFB-4CD6-B9FF-3881F43008CC}" presName="rootText3" presStyleLbl="asst1" presStyleIdx="0" presStyleCnt="4">
        <dgm:presLayoutVars>
          <dgm:chPref val="3"/>
        </dgm:presLayoutVars>
      </dgm:prSet>
      <dgm:spPr/>
    </dgm:pt>
    <dgm:pt modelId="{A834AD81-9CFF-417F-A3A8-0245521ABA94}" type="pres">
      <dgm:prSet presAssocID="{7B81F316-4AFB-4CD6-B9FF-3881F43008CC}" presName="titleText3" presStyleLbl="fgAcc2" presStyleIdx="0" presStyleCnt="4">
        <dgm:presLayoutVars>
          <dgm:chMax val="0"/>
          <dgm:chPref val="0"/>
        </dgm:presLayoutVars>
      </dgm:prSet>
      <dgm:spPr/>
    </dgm:pt>
    <dgm:pt modelId="{DEF5CFB8-ADF9-4D69-8A7B-49D53F00017D}" type="pres">
      <dgm:prSet presAssocID="{7B81F316-4AFB-4CD6-B9FF-3881F43008CC}" presName="rootConnector3" presStyleLbl="asst3" presStyleIdx="0" presStyleCnt="0"/>
      <dgm:spPr/>
    </dgm:pt>
    <dgm:pt modelId="{939206B7-5059-49E7-AFDB-7227047D9A03}" type="pres">
      <dgm:prSet presAssocID="{7B81F316-4AFB-4CD6-B9FF-3881F43008CC}" presName="hierChild6" presStyleCnt="0"/>
      <dgm:spPr/>
    </dgm:pt>
    <dgm:pt modelId="{F3C193AF-DC56-42C0-B64E-3C87E44ADE28}" type="pres">
      <dgm:prSet presAssocID="{7B81F316-4AFB-4CD6-B9FF-3881F43008CC}" presName="hierChild7" presStyleCnt="0"/>
      <dgm:spPr/>
    </dgm:pt>
    <dgm:pt modelId="{2B408AD7-0250-4D69-BBBD-15F3ABB3877F}" type="pres">
      <dgm:prSet presAssocID="{E17B9A27-2551-407C-939B-43D4F24FA913}" presName="hierChild5" presStyleCnt="0"/>
      <dgm:spPr/>
    </dgm:pt>
    <dgm:pt modelId="{F990736B-ADA0-444B-AFBE-D723AF216B9E}" type="pres">
      <dgm:prSet presAssocID="{4EF6364F-FF9A-455B-9048-728C30AB12C6}" presName="Name96" presStyleLbl="parChTrans1D3" presStyleIdx="1" presStyleCnt="3"/>
      <dgm:spPr/>
    </dgm:pt>
    <dgm:pt modelId="{3C7A7D6F-CD07-4F81-AA54-2D45FFB14414}" type="pres">
      <dgm:prSet presAssocID="{B165E818-9FD7-4225-98D9-82C6041CC4BE}" presName="hierRoot3" presStyleCnt="0">
        <dgm:presLayoutVars>
          <dgm:hierBranch val="init"/>
        </dgm:presLayoutVars>
      </dgm:prSet>
      <dgm:spPr/>
    </dgm:pt>
    <dgm:pt modelId="{2CFB3F32-7B77-4A1D-BC84-2F5C90FB3253}" type="pres">
      <dgm:prSet presAssocID="{B165E818-9FD7-4225-98D9-82C6041CC4BE}" presName="rootComposite3" presStyleCnt="0"/>
      <dgm:spPr/>
    </dgm:pt>
    <dgm:pt modelId="{BDBF5421-F85E-4EC4-8E8B-57D747644648}" type="pres">
      <dgm:prSet presAssocID="{B165E818-9FD7-4225-98D9-82C6041CC4BE}" presName="rootText3" presStyleLbl="asst1" presStyleIdx="1" presStyleCnt="4">
        <dgm:presLayoutVars>
          <dgm:chPref val="3"/>
        </dgm:presLayoutVars>
      </dgm:prSet>
      <dgm:spPr/>
    </dgm:pt>
    <dgm:pt modelId="{A1E04798-3271-48B0-AE72-F563ACF018D4}" type="pres">
      <dgm:prSet presAssocID="{B165E818-9FD7-4225-98D9-82C6041CC4BE}" presName="titleText3" presStyleLbl="fgAcc2" presStyleIdx="1" presStyleCnt="4">
        <dgm:presLayoutVars>
          <dgm:chMax val="0"/>
          <dgm:chPref val="0"/>
        </dgm:presLayoutVars>
      </dgm:prSet>
      <dgm:spPr/>
    </dgm:pt>
    <dgm:pt modelId="{AEC5379C-B19D-4790-9AA7-9E48DE2BED90}" type="pres">
      <dgm:prSet presAssocID="{B165E818-9FD7-4225-98D9-82C6041CC4BE}" presName="rootConnector3" presStyleLbl="asst2" presStyleIdx="0" presStyleCnt="0"/>
      <dgm:spPr/>
    </dgm:pt>
    <dgm:pt modelId="{6AA4A2A6-97EA-405B-8BF4-F011766AA97C}" type="pres">
      <dgm:prSet presAssocID="{B165E818-9FD7-4225-98D9-82C6041CC4BE}" presName="hierChild6" presStyleCnt="0"/>
      <dgm:spPr/>
    </dgm:pt>
    <dgm:pt modelId="{C6B05A1D-94F6-4CFE-8A22-1A5D86F75291}" type="pres">
      <dgm:prSet presAssocID="{B165E818-9FD7-4225-98D9-82C6041CC4BE}" presName="hierChild7" presStyleCnt="0"/>
      <dgm:spPr/>
    </dgm:pt>
    <dgm:pt modelId="{71FA30EA-0D79-452A-A6D5-DC601039D669}" type="pres">
      <dgm:prSet presAssocID="{C8BC35C4-CE70-4F51-AABB-99A7F9E59AAC}" presName="Name96" presStyleLbl="parChTrans1D3" presStyleIdx="2" presStyleCnt="3"/>
      <dgm:spPr/>
    </dgm:pt>
    <dgm:pt modelId="{C9FFA854-C25D-4A38-AF66-03A2015DA97A}" type="pres">
      <dgm:prSet presAssocID="{22AED652-9F6F-4119-B5A9-38254791D4DC}" presName="hierRoot3" presStyleCnt="0">
        <dgm:presLayoutVars>
          <dgm:hierBranch val="init"/>
        </dgm:presLayoutVars>
      </dgm:prSet>
      <dgm:spPr/>
    </dgm:pt>
    <dgm:pt modelId="{27730B4D-1ECB-4049-B49F-719A4324644E}" type="pres">
      <dgm:prSet presAssocID="{22AED652-9F6F-4119-B5A9-38254791D4DC}" presName="rootComposite3" presStyleCnt="0"/>
      <dgm:spPr/>
    </dgm:pt>
    <dgm:pt modelId="{68CAEF2C-A440-4A9B-B5A4-6B072FF5AFEF}" type="pres">
      <dgm:prSet presAssocID="{22AED652-9F6F-4119-B5A9-38254791D4DC}" presName="rootText3" presStyleLbl="asst1" presStyleIdx="2" presStyleCnt="4">
        <dgm:presLayoutVars>
          <dgm:chPref val="3"/>
        </dgm:presLayoutVars>
      </dgm:prSet>
      <dgm:spPr/>
    </dgm:pt>
    <dgm:pt modelId="{3695442C-40CC-443D-BBC4-52F0C19F7107}" type="pres">
      <dgm:prSet presAssocID="{22AED652-9F6F-4119-B5A9-38254791D4DC}" presName="titleText3" presStyleLbl="fgAcc2" presStyleIdx="2" presStyleCnt="4">
        <dgm:presLayoutVars>
          <dgm:chMax val="0"/>
          <dgm:chPref val="0"/>
        </dgm:presLayoutVars>
      </dgm:prSet>
      <dgm:spPr/>
    </dgm:pt>
    <dgm:pt modelId="{F0B7573E-6FBE-4704-8A76-EAE4C5B54C16}" type="pres">
      <dgm:prSet presAssocID="{22AED652-9F6F-4119-B5A9-38254791D4DC}" presName="rootConnector3" presStyleLbl="asst2" presStyleIdx="0" presStyleCnt="0"/>
      <dgm:spPr/>
    </dgm:pt>
    <dgm:pt modelId="{726887BF-0282-4C8A-A694-7E4370DE3C86}" type="pres">
      <dgm:prSet presAssocID="{22AED652-9F6F-4119-B5A9-38254791D4DC}" presName="hierChild6" presStyleCnt="0"/>
      <dgm:spPr/>
    </dgm:pt>
    <dgm:pt modelId="{2B366AD6-1809-4BA5-87E5-194C6F0818BB}" type="pres">
      <dgm:prSet presAssocID="{22AED652-9F6F-4119-B5A9-38254791D4DC}" presName="hierChild7" presStyleCnt="0"/>
      <dgm:spPr/>
    </dgm:pt>
    <dgm:pt modelId="{1AF8F77C-FEC7-42B3-817C-913CF19561BE}" type="pres">
      <dgm:prSet presAssocID="{9107DB20-AA25-480C-B1FE-705D47FCDB0F}" presName="hierChild3" presStyleCnt="0"/>
      <dgm:spPr/>
    </dgm:pt>
    <dgm:pt modelId="{0114A8A3-931F-4387-9E91-94F82BFBC999}" type="pres">
      <dgm:prSet presAssocID="{59B1EE77-9E9D-4573-A4EC-549F2E547DF6}" presName="Name96" presStyleLbl="parChTrans1D2" presStyleIdx="1" presStyleCnt="2"/>
      <dgm:spPr/>
    </dgm:pt>
    <dgm:pt modelId="{59C45C38-7A8A-4D1D-8F25-83CD3D264E66}" type="pres">
      <dgm:prSet presAssocID="{C7BE1061-EF04-4F68-8477-59C8173FC62A}" presName="hierRoot3" presStyleCnt="0">
        <dgm:presLayoutVars>
          <dgm:hierBranch val="init"/>
        </dgm:presLayoutVars>
      </dgm:prSet>
      <dgm:spPr/>
    </dgm:pt>
    <dgm:pt modelId="{BC692B63-9513-4CD1-A652-6E6CA2CE6B79}" type="pres">
      <dgm:prSet presAssocID="{C7BE1061-EF04-4F68-8477-59C8173FC62A}" presName="rootComposite3" presStyleCnt="0"/>
      <dgm:spPr/>
    </dgm:pt>
    <dgm:pt modelId="{73E3640F-7FFD-4921-9513-9F4A3B5C7BE8}" type="pres">
      <dgm:prSet presAssocID="{C7BE1061-EF04-4F68-8477-59C8173FC62A}" presName="rootText3" presStyleLbl="asst1" presStyleIdx="3" presStyleCnt="4">
        <dgm:presLayoutVars>
          <dgm:chPref val="3"/>
        </dgm:presLayoutVars>
      </dgm:prSet>
      <dgm:spPr/>
    </dgm:pt>
    <dgm:pt modelId="{ED14F070-A66C-4DDC-95A3-51C3E71D2B2C}" type="pres">
      <dgm:prSet presAssocID="{C7BE1061-EF04-4F68-8477-59C8173FC62A}" presName="titleText3" presStyleLbl="fgAcc2" presStyleIdx="3" presStyleCnt="4">
        <dgm:presLayoutVars>
          <dgm:chMax val="0"/>
          <dgm:chPref val="0"/>
        </dgm:presLayoutVars>
      </dgm:prSet>
      <dgm:spPr/>
    </dgm:pt>
    <dgm:pt modelId="{CE3111FA-1AED-4BFF-865C-AD369B278AD2}" type="pres">
      <dgm:prSet presAssocID="{C7BE1061-EF04-4F68-8477-59C8173FC62A}" presName="rootConnector3" presStyleLbl="asst1" presStyleIdx="3" presStyleCnt="4"/>
      <dgm:spPr/>
    </dgm:pt>
    <dgm:pt modelId="{09FE4747-A639-4844-BF94-145134F5BD43}" type="pres">
      <dgm:prSet presAssocID="{C7BE1061-EF04-4F68-8477-59C8173FC62A}" presName="hierChild6" presStyleCnt="0"/>
      <dgm:spPr/>
    </dgm:pt>
    <dgm:pt modelId="{0B81D504-49AE-4A8A-AAC5-AFE7C709D1A3}" type="pres">
      <dgm:prSet presAssocID="{C7BE1061-EF04-4F68-8477-59C8173FC62A}" presName="hierChild7" presStyleCnt="0"/>
      <dgm:spPr/>
    </dgm:pt>
  </dgm:ptLst>
  <dgm:cxnLst>
    <dgm:cxn modelId="{7FCB1E08-85BC-4817-A6E1-A4EA6F5BFF04}" type="presOf" srcId="{B165E818-9FD7-4225-98D9-82C6041CC4BE}" destId="{AEC5379C-B19D-4790-9AA7-9E48DE2BED90}" srcOrd="1" destOrd="0" presId="urn:microsoft.com/office/officeart/2008/layout/NameandTitleOrganizationalChart"/>
    <dgm:cxn modelId="{BE84920A-E651-4A30-9C25-23F949BFEBF2}" type="presOf" srcId="{4EF6364F-FF9A-455B-9048-728C30AB12C6}" destId="{F990736B-ADA0-444B-AFBE-D723AF216B9E}" srcOrd="0" destOrd="0" presId="urn:microsoft.com/office/officeart/2008/layout/NameandTitleOrganizationalChart"/>
    <dgm:cxn modelId="{4723D410-887C-4AAD-B20D-52E09520B999}" type="presOf" srcId="{9107DB20-AA25-480C-B1FE-705D47FCDB0F}" destId="{E223AEEF-5943-4E28-93D9-385E96332251}" srcOrd="1" destOrd="0" presId="urn:microsoft.com/office/officeart/2008/layout/NameandTitleOrganizationalChart"/>
    <dgm:cxn modelId="{CD082815-B956-48AB-A763-5E9AA6C00C10}" type="presOf" srcId="{E84682FF-B088-4270-ABF3-434C5B01D216}" destId="{3BAEA576-B8B2-468B-A4E5-F051C482BB50}" srcOrd="0" destOrd="0" presId="urn:microsoft.com/office/officeart/2008/layout/NameandTitleOrganizationalChart"/>
    <dgm:cxn modelId="{9688C323-7644-4CA6-BD1F-794206DDAA18}" type="presOf" srcId="{8CE88C2E-F46B-4F66-A385-7C340364F6B0}" destId="{03110BF5-A1BC-48D6-BAE9-2378E93A9874}" srcOrd="0" destOrd="0" presId="urn:microsoft.com/office/officeart/2008/layout/NameandTitleOrganizationalChart"/>
    <dgm:cxn modelId="{222A0128-F7DD-4D9B-9616-0166B667CE6E}" srcId="{E17B9A27-2551-407C-939B-43D4F24FA913}" destId="{54A8894B-B4BE-475A-A364-8807B4150161}" srcOrd="2" destOrd="0" parTransId="{FD3DF25D-B3FB-4F72-85F5-059CD39810F1}" sibTransId="{8CE88C2E-F46B-4F66-A385-7C340364F6B0}"/>
    <dgm:cxn modelId="{C52CC32F-A30E-4BC0-AB86-A1B4501B0746}" srcId="{49315BEE-871F-4442-9F97-19CF14DB12A3}" destId="{9107DB20-AA25-480C-B1FE-705D47FCDB0F}" srcOrd="0" destOrd="0" parTransId="{12E5F45E-8E99-49A8-947F-EEE362AC4F5F}" sibTransId="{6F425DF1-F82B-49FA-9EC0-A0DD0FD31B39}"/>
    <dgm:cxn modelId="{DC4C2832-A48F-4D62-B7D0-D6EB6F260B22}" type="presOf" srcId="{22AED652-9F6F-4119-B5A9-38254791D4DC}" destId="{F0B7573E-6FBE-4704-8A76-EAE4C5B54C16}" srcOrd="1" destOrd="0" presId="urn:microsoft.com/office/officeart/2008/layout/NameandTitleOrganizationalChart"/>
    <dgm:cxn modelId="{20E97036-3AA7-4013-B4A6-DF2F9D145CAC}" type="presOf" srcId="{36D1D6D9-CFBC-4565-B26D-5EDB4B69325E}" destId="{A834AD81-9CFF-417F-A3A8-0245521ABA94}" srcOrd="0" destOrd="0" presId="urn:microsoft.com/office/officeart/2008/layout/NameandTitleOrganizationalChart"/>
    <dgm:cxn modelId="{0C1EB743-3D91-4A23-BB98-E03B95BBFCE9}" type="presOf" srcId="{59B1EE77-9E9D-4573-A4EC-549F2E547DF6}" destId="{0114A8A3-931F-4387-9E91-94F82BFBC999}" srcOrd="0" destOrd="0" presId="urn:microsoft.com/office/officeart/2008/layout/NameandTitleOrganizationalChart"/>
    <dgm:cxn modelId="{A3C81244-F895-4338-BBD7-DD22647688DD}" type="presOf" srcId="{54A8894B-B4BE-475A-A364-8807B4150161}" destId="{7519D1D1-0FBF-4EA8-BBFB-2A1D571F705C}" srcOrd="1" destOrd="0" presId="urn:microsoft.com/office/officeart/2008/layout/NameandTitleOrganizationalChart"/>
    <dgm:cxn modelId="{FEF90346-B589-4275-A6BF-ED432F6D57A6}" type="presOf" srcId="{B165E818-9FD7-4225-98D9-82C6041CC4BE}" destId="{BDBF5421-F85E-4EC4-8E8B-57D747644648}" srcOrd="0" destOrd="0" presId="urn:microsoft.com/office/officeart/2008/layout/NameandTitleOrganizationalChart"/>
    <dgm:cxn modelId="{8E2B5255-EB38-444F-A8A5-AF184C491349}" srcId="{9107DB20-AA25-480C-B1FE-705D47FCDB0F}" destId="{C7BE1061-EF04-4F68-8477-59C8173FC62A}" srcOrd="0" destOrd="0" parTransId="{59B1EE77-9E9D-4573-A4EC-549F2E547DF6}" sibTransId="{286E583E-68AD-44F0-BB4E-0D965C6AF12B}"/>
    <dgm:cxn modelId="{D7BB3869-04D0-4DB5-A6BE-CE75AD513813}" type="presOf" srcId="{22AED652-9F6F-4119-B5A9-38254791D4DC}" destId="{68CAEF2C-A440-4A9B-B5A4-6B072FF5AFEF}" srcOrd="0" destOrd="0" presId="urn:microsoft.com/office/officeart/2008/layout/NameandTitleOrganizationalChart"/>
    <dgm:cxn modelId="{8CF1FB75-6165-4667-9F45-0298569ED6A1}" srcId="{E17B9A27-2551-407C-939B-43D4F24FA913}" destId="{22AED652-9F6F-4119-B5A9-38254791D4DC}" srcOrd="1" destOrd="0" parTransId="{C8BC35C4-CE70-4F51-AABB-99A7F9E59AAC}" sibTransId="{2CC12216-F676-4656-9977-7D439F6A15D2}"/>
    <dgm:cxn modelId="{2A1FA176-70B5-47A3-A65E-B5136B0C5825}" type="presOf" srcId="{49315BEE-871F-4442-9F97-19CF14DB12A3}" destId="{A49FF3F8-3311-4277-AFF1-D5B72038AFC2}" srcOrd="0" destOrd="0" presId="urn:microsoft.com/office/officeart/2008/layout/NameandTitleOrganizationalChart"/>
    <dgm:cxn modelId="{005CFC77-3869-418E-8902-92AEA5892399}" type="presOf" srcId="{C7BE1061-EF04-4F68-8477-59C8173FC62A}" destId="{73E3640F-7FFD-4921-9513-9F4A3B5C7BE8}" srcOrd="0" destOrd="0" presId="urn:microsoft.com/office/officeart/2008/layout/NameandTitleOrganizationalChart"/>
    <dgm:cxn modelId="{0635CC7B-3421-4728-BA49-35FE88974F56}" type="presOf" srcId="{286E583E-68AD-44F0-BB4E-0D965C6AF12B}" destId="{ED14F070-A66C-4DDC-95A3-51C3E71D2B2C}" srcOrd="0" destOrd="0" presId="urn:microsoft.com/office/officeart/2008/layout/NameandTitleOrganizationalChart"/>
    <dgm:cxn modelId="{0DF6178A-0B56-45CF-9470-A1DC9E19DAFF}" srcId="{E17B9A27-2551-407C-939B-43D4F24FA913}" destId="{B165E818-9FD7-4225-98D9-82C6041CC4BE}" srcOrd="0" destOrd="0" parTransId="{4EF6364F-FF9A-455B-9048-728C30AB12C6}" sibTransId="{D8ED872B-E936-4D90-9329-865C32035E97}"/>
    <dgm:cxn modelId="{9F154A8D-F94D-47F2-96EE-807F0468A966}" type="presOf" srcId="{FD3DF25D-B3FB-4F72-85F5-059CD39810F1}" destId="{21E28F44-5B96-43CF-8A9A-C861B88A2F36}" srcOrd="0" destOrd="0" presId="urn:microsoft.com/office/officeart/2008/layout/NameandTitleOrganizationalChart"/>
    <dgm:cxn modelId="{E73B5A90-67BD-4E93-AB65-9C18A9EBADEE}" type="presOf" srcId="{9107DB20-AA25-480C-B1FE-705D47FCDB0F}" destId="{18479062-CA62-43C5-8EC3-5F2EB8B94E30}" srcOrd="0" destOrd="0" presId="urn:microsoft.com/office/officeart/2008/layout/NameandTitleOrganizationalChart"/>
    <dgm:cxn modelId="{D8F42499-C0A6-405A-AD8A-1619BE38D69B}" srcId="{54A8894B-B4BE-475A-A364-8807B4150161}" destId="{7B81F316-4AFB-4CD6-B9FF-3881F43008CC}" srcOrd="0" destOrd="0" parTransId="{F7A12D1F-1EDB-4EF6-99CB-4220305B4D92}" sibTransId="{36D1D6D9-CFBC-4565-B26D-5EDB4B69325E}"/>
    <dgm:cxn modelId="{6040D09B-4C71-4E08-9E88-99052A734363}" type="presOf" srcId="{7B81F316-4AFB-4CD6-B9FF-3881F43008CC}" destId="{5B7858F6-6144-4130-8450-C64BFABCA538}" srcOrd="0" destOrd="0" presId="urn:microsoft.com/office/officeart/2008/layout/NameandTitleOrganizationalChart"/>
    <dgm:cxn modelId="{BD464EA2-6462-470F-AA9D-D1FE52EEA09F}" type="presOf" srcId="{00ED5D33-8E8F-4BB8-ABB6-BC66518CCCBB}" destId="{E7FD391D-1D90-41D9-AE08-7C71E9BB18BB}" srcOrd="0" destOrd="0" presId="urn:microsoft.com/office/officeart/2008/layout/NameandTitleOrganizationalChart"/>
    <dgm:cxn modelId="{457BCCA4-4C7B-4640-9EA5-EF9DB54C0C21}" type="presOf" srcId="{E17B9A27-2551-407C-939B-43D4F24FA913}" destId="{25ED473D-F19A-4CF5-BA30-C258F759264F}" srcOrd="0" destOrd="0" presId="urn:microsoft.com/office/officeart/2008/layout/NameandTitleOrganizationalChart"/>
    <dgm:cxn modelId="{9D8BD5AA-F6FC-42B8-8797-D1E043931B87}" type="presOf" srcId="{E17B9A27-2551-407C-939B-43D4F24FA913}" destId="{C45EA35C-3DCF-44F6-9014-F23C8C20DB9D}" srcOrd="1" destOrd="0" presId="urn:microsoft.com/office/officeart/2008/layout/NameandTitleOrganizationalChart"/>
    <dgm:cxn modelId="{A7E4B6C5-9E37-49CE-8791-1E2E73C02B6B}" type="presOf" srcId="{7B81F316-4AFB-4CD6-B9FF-3881F43008CC}" destId="{DEF5CFB8-ADF9-4D69-8A7B-49D53F00017D}" srcOrd="1" destOrd="0" presId="urn:microsoft.com/office/officeart/2008/layout/NameandTitleOrganizationalChart"/>
    <dgm:cxn modelId="{413998CC-820F-43A6-90CC-2728297DBF52}" srcId="{9107DB20-AA25-480C-B1FE-705D47FCDB0F}" destId="{E17B9A27-2551-407C-939B-43D4F24FA913}" srcOrd="1" destOrd="0" parTransId="{E84682FF-B088-4270-ABF3-434C5B01D216}" sibTransId="{00ED5D33-8E8F-4BB8-ABB6-BC66518CCCBB}"/>
    <dgm:cxn modelId="{F51B9BCC-1E3A-49F4-A0CF-CBCBD3154F1A}" type="presOf" srcId="{C7BE1061-EF04-4F68-8477-59C8173FC62A}" destId="{CE3111FA-1AED-4BFF-865C-AD369B278AD2}" srcOrd="1" destOrd="0" presId="urn:microsoft.com/office/officeart/2008/layout/NameandTitleOrganizationalChart"/>
    <dgm:cxn modelId="{2D74BECD-CFE5-429D-8E29-B6055B4E07C1}" type="presOf" srcId="{54A8894B-B4BE-475A-A364-8807B4150161}" destId="{DD94749B-B1ED-43B2-A52D-B9E00BE59842}" srcOrd="0" destOrd="0" presId="urn:microsoft.com/office/officeart/2008/layout/NameandTitleOrganizationalChart"/>
    <dgm:cxn modelId="{8A682BD2-60E8-4351-8990-5C26B55EF3C4}" type="presOf" srcId="{6F425DF1-F82B-49FA-9EC0-A0DD0FD31B39}" destId="{6A2A9674-7F6A-43E7-B9C3-4AE58DBD0766}" srcOrd="0" destOrd="0" presId="urn:microsoft.com/office/officeart/2008/layout/NameandTitleOrganizationalChart"/>
    <dgm:cxn modelId="{E79757E4-AEF3-4461-ADAD-881B004D4B80}" type="presOf" srcId="{F7A12D1F-1EDB-4EF6-99CB-4220305B4D92}" destId="{34A7FF3C-BBDF-4CBF-B8E4-BEDD94FF85CB}" srcOrd="0" destOrd="0" presId="urn:microsoft.com/office/officeart/2008/layout/NameandTitleOrganizationalChart"/>
    <dgm:cxn modelId="{873A18EB-DDEC-4D8B-9B24-83B3ABE4D5AD}" type="presOf" srcId="{2CC12216-F676-4656-9977-7D439F6A15D2}" destId="{3695442C-40CC-443D-BBC4-52F0C19F7107}" srcOrd="0" destOrd="0" presId="urn:microsoft.com/office/officeart/2008/layout/NameandTitleOrganizationalChart"/>
    <dgm:cxn modelId="{834F25FA-7323-4B13-9A28-F812F6EEE334}" type="presOf" srcId="{C8BC35C4-CE70-4F51-AABB-99A7F9E59AAC}" destId="{71FA30EA-0D79-452A-A6D5-DC601039D669}" srcOrd="0" destOrd="0" presId="urn:microsoft.com/office/officeart/2008/layout/NameandTitleOrganizationalChart"/>
    <dgm:cxn modelId="{C2AA40FA-DA96-494F-9AF8-1ED8FCF1B5DC}" type="presOf" srcId="{D8ED872B-E936-4D90-9329-865C32035E97}" destId="{A1E04798-3271-48B0-AE72-F563ACF018D4}" srcOrd="0" destOrd="0" presId="urn:microsoft.com/office/officeart/2008/layout/NameandTitleOrganizationalChart"/>
    <dgm:cxn modelId="{3C66F621-163C-49B2-BCBF-B4D9787361A5}" type="presParOf" srcId="{A49FF3F8-3311-4277-AFF1-D5B72038AFC2}" destId="{70B571B4-6EAA-461D-A2A2-C46CA45FAE51}" srcOrd="0" destOrd="0" presId="urn:microsoft.com/office/officeart/2008/layout/NameandTitleOrganizationalChart"/>
    <dgm:cxn modelId="{14351311-0278-4688-A267-E7E1D4A4AEBC}" type="presParOf" srcId="{70B571B4-6EAA-461D-A2A2-C46CA45FAE51}" destId="{93B8AD9D-2C6A-41AA-B86C-D8BB105F980F}" srcOrd="0" destOrd="0" presId="urn:microsoft.com/office/officeart/2008/layout/NameandTitleOrganizationalChart"/>
    <dgm:cxn modelId="{BBAA667A-069A-48E0-A785-6B1F31FB9BD7}" type="presParOf" srcId="{93B8AD9D-2C6A-41AA-B86C-D8BB105F980F}" destId="{18479062-CA62-43C5-8EC3-5F2EB8B94E30}" srcOrd="0" destOrd="0" presId="urn:microsoft.com/office/officeart/2008/layout/NameandTitleOrganizationalChart"/>
    <dgm:cxn modelId="{7DEB7875-81FF-43B0-B731-BCBBDD75CE94}" type="presParOf" srcId="{93B8AD9D-2C6A-41AA-B86C-D8BB105F980F}" destId="{6A2A9674-7F6A-43E7-B9C3-4AE58DBD0766}" srcOrd="1" destOrd="0" presId="urn:microsoft.com/office/officeart/2008/layout/NameandTitleOrganizationalChart"/>
    <dgm:cxn modelId="{93475797-6DE5-407D-B28A-021C5182F8C0}" type="presParOf" srcId="{93B8AD9D-2C6A-41AA-B86C-D8BB105F980F}" destId="{E223AEEF-5943-4E28-93D9-385E96332251}" srcOrd="2" destOrd="0" presId="urn:microsoft.com/office/officeart/2008/layout/NameandTitleOrganizationalChart"/>
    <dgm:cxn modelId="{6E9C2890-89A1-465F-90A4-29260894B882}" type="presParOf" srcId="{70B571B4-6EAA-461D-A2A2-C46CA45FAE51}" destId="{EBCD813A-C1BD-411D-9F68-A463EE93B8DA}" srcOrd="1" destOrd="0" presId="urn:microsoft.com/office/officeart/2008/layout/NameandTitleOrganizationalChart"/>
    <dgm:cxn modelId="{342C0753-254E-47FA-B624-5D100FB05789}" type="presParOf" srcId="{EBCD813A-C1BD-411D-9F68-A463EE93B8DA}" destId="{3BAEA576-B8B2-468B-A4E5-F051C482BB50}" srcOrd="0" destOrd="0" presId="urn:microsoft.com/office/officeart/2008/layout/NameandTitleOrganizationalChart"/>
    <dgm:cxn modelId="{E7015B5F-4AC3-4D4C-8AE6-8248B0615567}" type="presParOf" srcId="{EBCD813A-C1BD-411D-9F68-A463EE93B8DA}" destId="{37FF5EAB-2B40-4D61-91A4-77AE2235988E}" srcOrd="1" destOrd="0" presId="urn:microsoft.com/office/officeart/2008/layout/NameandTitleOrganizationalChart"/>
    <dgm:cxn modelId="{E9D99065-3EFF-4350-8CB7-265514D088A7}" type="presParOf" srcId="{37FF5EAB-2B40-4D61-91A4-77AE2235988E}" destId="{3DB6B9E8-425D-4E18-8C10-756CCE4B2ED1}" srcOrd="0" destOrd="0" presId="urn:microsoft.com/office/officeart/2008/layout/NameandTitleOrganizationalChart"/>
    <dgm:cxn modelId="{771A52DD-0EBC-414E-B63D-8C329E16CBE7}" type="presParOf" srcId="{3DB6B9E8-425D-4E18-8C10-756CCE4B2ED1}" destId="{25ED473D-F19A-4CF5-BA30-C258F759264F}" srcOrd="0" destOrd="0" presId="urn:microsoft.com/office/officeart/2008/layout/NameandTitleOrganizationalChart"/>
    <dgm:cxn modelId="{FAC3075E-3510-4890-B02E-F85650CB28E7}" type="presParOf" srcId="{3DB6B9E8-425D-4E18-8C10-756CCE4B2ED1}" destId="{E7FD391D-1D90-41D9-AE08-7C71E9BB18BB}" srcOrd="1" destOrd="0" presId="urn:microsoft.com/office/officeart/2008/layout/NameandTitleOrganizationalChart"/>
    <dgm:cxn modelId="{5F964809-495E-4026-846B-3CD97AA9892A}" type="presParOf" srcId="{3DB6B9E8-425D-4E18-8C10-756CCE4B2ED1}" destId="{C45EA35C-3DCF-44F6-9014-F23C8C20DB9D}" srcOrd="2" destOrd="0" presId="urn:microsoft.com/office/officeart/2008/layout/NameandTitleOrganizationalChart"/>
    <dgm:cxn modelId="{F69EFE81-4A3A-405F-AB0A-BDBBC30D8F25}" type="presParOf" srcId="{37FF5EAB-2B40-4D61-91A4-77AE2235988E}" destId="{764BF58E-698A-4C34-8963-10CFF988FEEF}" srcOrd="1" destOrd="0" presId="urn:microsoft.com/office/officeart/2008/layout/NameandTitleOrganizationalChart"/>
    <dgm:cxn modelId="{BF4F6E22-6C52-4837-8F3B-20DCF1609FC2}" type="presParOf" srcId="{764BF58E-698A-4C34-8963-10CFF988FEEF}" destId="{21E28F44-5B96-43CF-8A9A-C861B88A2F36}" srcOrd="0" destOrd="0" presId="urn:microsoft.com/office/officeart/2008/layout/NameandTitleOrganizationalChart"/>
    <dgm:cxn modelId="{E9F4F08C-B6EB-48B4-A10C-003DA130618D}" type="presParOf" srcId="{764BF58E-698A-4C34-8963-10CFF988FEEF}" destId="{4F8CF0E8-2FDB-4ADB-8C47-02626299BDB6}" srcOrd="1" destOrd="0" presId="urn:microsoft.com/office/officeart/2008/layout/NameandTitleOrganizationalChart"/>
    <dgm:cxn modelId="{7F36553B-2D55-466A-B786-3512EBFF19C5}" type="presParOf" srcId="{4F8CF0E8-2FDB-4ADB-8C47-02626299BDB6}" destId="{FED7CDD6-7FC1-47B0-B32B-A54FCD793D3B}" srcOrd="0" destOrd="0" presId="urn:microsoft.com/office/officeart/2008/layout/NameandTitleOrganizationalChart"/>
    <dgm:cxn modelId="{55F7BFF1-99A0-474C-B2F5-D046AAF87D42}" type="presParOf" srcId="{FED7CDD6-7FC1-47B0-B32B-A54FCD793D3B}" destId="{DD94749B-B1ED-43B2-A52D-B9E00BE59842}" srcOrd="0" destOrd="0" presId="urn:microsoft.com/office/officeart/2008/layout/NameandTitleOrganizationalChart"/>
    <dgm:cxn modelId="{F2D9F139-5F48-47E3-95C1-ECDDB4651A90}" type="presParOf" srcId="{FED7CDD6-7FC1-47B0-B32B-A54FCD793D3B}" destId="{03110BF5-A1BC-48D6-BAE9-2378E93A9874}" srcOrd="1" destOrd="0" presId="urn:microsoft.com/office/officeart/2008/layout/NameandTitleOrganizationalChart"/>
    <dgm:cxn modelId="{DABF58E4-6B7E-4CF8-862C-BA89F59F8BEA}" type="presParOf" srcId="{FED7CDD6-7FC1-47B0-B32B-A54FCD793D3B}" destId="{7519D1D1-0FBF-4EA8-BBFB-2A1D571F705C}" srcOrd="2" destOrd="0" presId="urn:microsoft.com/office/officeart/2008/layout/NameandTitleOrganizationalChart"/>
    <dgm:cxn modelId="{D8525B7B-DA39-4DFF-B55C-55D9F2F78001}" type="presParOf" srcId="{4F8CF0E8-2FDB-4ADB-8C47-02626299BDB6}" destId="{414781AC-437D-4543-8C08-C1E6B5EA2F74}" srcOrd="1" destOrd="0" presId="urn:microsoft.com/office/officeart/2008/layout/NameandTitleOrganizationalChart"/>
    <dgm:cxn modelId="{08E66E2D-01E1-41F9-8E03-513A8A8749CD}" type="presParOf" srcId="{4F8CF0E8-2FDB-4ADB-8C47-02626299BDB6}" destId="{D77F55FF-9548-4025-B58C-35A9E27042DC}" srcOrd="2" destOrd="0" presId="urn:microsoft.com/office/officeart/2008/layout/NameandTitleOrganizationalChart"/>
    <dgm:cxn modelId="{55C72F37-B0D9-4AC8-BAEA-4A98939C83D3}" type="presParOf" srcId="{D77F55FF-9548-4025-B58C-35A9E27042DC}" destId="{34A7FF3C-BBDF-4CBF-B8E4-BEDD94FF85CB}" srcOrd="0" destOrd="0" presId="urn:microsoft.com/office/officeart/2008/layout/NameandTitleOrganizationalChart"/>
    <dgm:cxn modelId="{126BAD2E-EB74-482F-84F1-3C30371A8DC7}" type="presParOf" srcId="{D77F55FF-9548-4025-B58C-35A9E27042DC}" destId="{8361E70C-7B04-4D6A-8C6C-C8381296F887}" srcOrd="1" destOrd="0" presId="urn:microsoft.com/office/officeart/2008/layout/NameandTitleOrganizationalChart"/>
    <dgm:cxn modelId="{86C374EB-1766-4A86-828C-9683A7590515}" type="presParOf" srcId="{8361E70C-7B04-4D6A-8C6C-C8381296F887}" destId="{B41E9286-9E56-4FD7-A3E9-11265BE0FD56}" srcOrd="0" destOrd="0" presId="urn:microsoft.com/office/officeart/2008/layout/NameandTitleOrganizationalChart"/>
    <dgm:cxn modelId="{216B5C85-15A9-47C5-9E5A-145B252EC94E}" type="presParOf" srcId="{B41E9286-9E56-4FD7-A3E9-11265BE0FD56}" destId="{5B7858F6-6144-4130-8450-C64BFABCA538}" srcOrd="0" destOrd="0" presId="urn:microsoft.com/office/officeart/2008/layout/NameandTitleOrganizationalChart"/>
    <dgm:cxn modelId="{184BCE58-2C43-494A-B07C-CAE44EE4AB16}" type="presParOf" srcId="{B41E9286-9E56-4FD7-A3E9-11265BE0FD56}" destId="{A834AD81-9CFF-417F-A3A8-0245521ABA94}" srcOrd="1" destOrd="0" presId="urn:microsoft.com/office/officeart/2008/layout/NameandTitleOrganizationalChart"/>
    <dgm:cxn modelId="{84D525AB-1938-41F5-982A-2AE7DD02E376}" type="presParOf" srcId="{B41E9286-9E56-4FD7-A3E9-11265BE0FD56}" destId="{DEF5CFB8-ADF9-4D69-8A7B-49D53F00017D}" srcOrd="2" destOrd="0" presId="urn:microsoft.com/office/officeart/2008/layout/NameandTitleOrganizationalChart"/>
    <dgm:cxn modelId="{AA1EC14E-730A-4E6D-8F66-25BBCAB8C10B}" type="presParOf" srcId="{8361E70C-7B04-4D6A-8C6C-C8381296F887}" destId="{939206B7-5059-49E7-AFDB-7227047D9A03}" srcOrd="1" destOrd="0" presId="urn:microsoft.com/office/officeart/2008/layout/NameandTitleOrganizationalChart"/>
    <dgm:cxn modelId="{805696D6-2925-434C-B559-60ADF673164C}" type="presParOf" srcId="{8361E70C-7B04-4D6A-8C6C-C8381296F887}" destId="{F3C193AF-DC56-42C0-B64E-3C87E44ADE28}" srcOrd="2" destOrd="0" presId="urn:microsoft.com/office/officeart/2008/layout/NameandTitleOrganizationalChart"/>
    <dgm:cxn modelId="{6D690155-6386-4757-B34E-FFA746B0F3E1}" type="presParOf" srcId="{37FF5EAB-2B40-4D61-91A4-77AE2235988E}" destId="{2B408AD7-0250-4D69-BBBD-15F3ABB3877F}" srcOrd="2" destOrd="0" presId="urn:microsoft.com/office/officeart/2008/layout/NameandTitleOrganizationalChart"/>
    <dgm:cxn modelId="{B2803DE9-CBC1-4D51-99C7-5586C9506C0F}" type="presParOf" srcId="{2B408AD7-0250-4D69-BBBD-15F3ABB3877F}" destId="{F990736B-ADA0-444B-AFBE-D723AF216B9E}" srcOrd="0" destOrd="0" presId="urn:microsoft.com/office/officeart/2008/layout/NameandTitleOrganizationalChart"/>
    <dgm:cxn modelId="{8D41E9D3-AF79-4136-A4D9-E1A05E36E509}" type="presParOf" srcId="{2B408AD7-0250-4D69-BBBD-15F3ABB3877F}" destId="{3C7A7D6F-CD07-4F81-AA54-2D45FFB14414}" srcOrd="1" destOrd="0" presId="urn:microsoft.com/office/officeart/2008/layout/NameandTitleOrganizationalChart"/>
    <dgm:cxn modelId="{CFBED901-80A5-45EB-8226-2E38C36CE7AB}" type="presParOf" srcId="{3C7A7D6F-CD07-4F81-AA54-2D45FFB14414}" destId="{2CFB3F32-7B77-4A1D-BC84-2F5C90FB3253}" srcOrd="0" destOrd="0" presId="urn:microsoft.com/office/officeart/2008/layout/NameandTitleOrganizationalChart"/>
    <dgm:cxn modelId="{5909F05A-8270-4F09-A9C8-D7842EA7F197}" type="presParOf" srcId="{2CFB3F32-7B77-4A1D-BC84-2F5C90FB3253}" destId="{BDBF5421-F85E-4EC4-8E8B-57D747644648}" srcOrd="0" destOrd="0" presId="urn:microsoft.com/office/officeart/2008/layout/NameandTitleOrganizationalChart"/>
    <dgm:cxn modelId="{8B7449AC-45FD-4DDE-94CF-8C7DF908474C}" type="presParOf" srcId="{2CFB3F32-7B77-4A1D-BC84-2F5C90FB3253}" destId="{A1E04798-3271-48B0-AE72-F563ACF018D4}" srcOrd="1" destOrd="0" presId="urn:microsoft.com/office/officeart/2008/layout/NameandTitleOrganizationalChart"/>
    <dgm:cxn modelId="{B402A2F4-B3DA-42DF-AA38-1675815EB937}" type="presParOf" srcId="{2CFB3F32-7B77-4A1D-BC84-2F5C90FB3253}" destId="{AEC5379C-B19D-4790-9AA7-9E48DE2BED90}" srcOrd="2" destOrd="0" presId="urn:microsoft.com/office/officeart/2008/layout/NameandTitleOrganizationalChart"/>
    <dgm:cxn modelId="{0DB1B053-9BF6-47D0-8E55-DE51D3116FB4}" type="presParOf" srcId="{3C7A7D6F-CD07-4F81-AA54-2D45FFB14414}" destId="{6AA4A2A6-97EA-405B-8BF4-F011766AA97C}" srcOrd="1" destOrd="0" presId="urn:microsoft.com/office/officeart/2008/layout/NameandTitleOrganizationalChart"/>
    <dgm:cxn modelId="{E7F6E181-58EA-44BF-8BFE-AF84545C6B1B}" type="presParOf" srcId="{3C7A7D6F-CD07-4F81-AA54-2D45FFB14414}" destId="{C6B05A1D-94F6-4CFE-8A22-1A5D86F75291}" srcOrd="2" destOrd="0" presId="urn:microsoft.com/office/officeart/2008/layout/NameandTitleOrganizationalChart"/>
    <dgm:cxn modelId="{FF35D407-8CB0-4980-8E0E-EC370FA8961B}" type="presParOf" srcId="{2B408AD7-0250-4D69-BBBD-15F3ABB3877F}" destId="{71FA30EA-0D79-452A-A6D5-DC601039D669}" srcOrd="2" destOrd="0" presId="urn:microsoft.com/office/officeart/2008/layout/NameandTitleOrganizationalChart"/>
    <dgm:cxn modelId="{ED548900-2366-455F-803A-BAA2B91A506F}" type="presParOf" srcId="{2B408AD7-0250-4D69-BBBD-15F3ABB3877F}" destId="{C9FFA854-C25D-4A38-AF66-03A2015DA97A}" srcOrd="3" destOrd="0" presId="urn:microsoft.com/office/officeart/2008/layout/NameandTitleOrganizationalChart"/>
    <dgm:cxn modelId="{5356312F-9188-44B9-A416-ED4DBE6FC908}" type="presParOf" srcId="{C9FFA854-C25D-4A38-AF66-03A2015DA97A}" destId="{27730B4D-1ECB-4049-B49F-719A4324644E}" srcOrd="0" destOrd="0" presId="urn:microsoft.com/office/officeart/2008/layout/NameandTitleOrganizationalChart"/>
    <dgm:cxn modelId="{58FB5ED8-6A29-4D7B-B285-1DDC41699AA5}" type="presParOf" srcId="{27730B4D-1ECB-4049-B49F-719A4324644E}" destId="{68CAEF2C-A440-4A9B-B5A4-6B072FF5AFEF}" srcOrd="0" destOrd="0" presId="urn:microsoft.com/office/officeart/2008/layout/NameandTitleOrganizationalChart"/>
    <dgm:cxn modelId="{302E58B9-F013-4560-A77F-603CB09F08DA}" type="presParOf" srcId="{27730B4D-1ECB-4049-B49F-719A4324644E}" destId="{3695442C-40CC-443D-BBC4-52F0C19F7107}" srcOrd="1" destOrd="0" presId="urn:microsoft.com/office/officeart/2008/layout/NameandTitleOrganizationalChart"/>
    <dgm:cxn modelId="{74C51260-FB64-4255-A333-BA653C752A4E}" type="presParOf" srcId="{27730B4D-1ECB-4049-B49F-719A4324644E}" destId="{F0B7573E-6FBE-4704-8A76-EAE4C5B54C16}" srcOrd="2" destOrd="0" presId="urn:microsoft.com/office/officeart/2008/layout/NameandTitleOrganizationalChart"/>
    <dgm:cxn modelId="{607C3D1A-7DF9-4F84-A127-B567DC0CBDF1}" type="presParOf" srcId="{C9FFA854-C25D-4A38-AF66-03A2015DA97A}" destId="{726887BF-0282-4C8A-A694-7E4370DE3C86}" srcOrd="1" destOrd="0" presId="urn:microsoft.com/office/officeart/2008/layout/NameandTitleOrganizationalChart"/>
    <dgm:cxn modelId="{75BB32D4-226A-4B7C-BD53-D42BDD390FD1}" type="presParOf" srcId="{C9FFA854-C25D-4A38-AF66-03A2015DA97A}" destId="{2B366AD6-1809-4BA5-87E5-194C6F0818BB}" srcOrd="2" destOrd="0" presId="urn:microsoft.com/office/officeart/2008/layout/NameandTitleOrganizationalChart"/>
    <dgm:cxn modelId="{ED17E983-B240-4CA1-AF29-3FC8C3E188E6}" type="presParOf" srcId="{70B571B4-6EAA-461D-A2A2-C46CA45FAE51}" destId="{1AF8F77C-FEC7-42B3-817C-913CF19561BE}" srcOrd="2" destOrd="0" presId="urn:microsoft.com/office/officeart/2008/layout/NameandTitleOrganizationalChart"/>
    <dgm:cxn modelId="{9AC30FE1-E813-44A1-82F0-DDBF1EC8374B}" type="presParOf" srcId="{1AF8F77C-FEC7-42B3-817C-913CF19561BE}" destId="{0114A8A3-931F-4387-9E91-94F82BFBC999}" srcOrd="0" destOrd="0" presId="urn:microsoft.com/office/officeart/2008/layout/NameandTitleOrganizationalChart"/>
    <dgm:cxn modelId="{069329B3-2477-4B10-BEA3-C2195DF47E77}" type="presParOf" srcId="{1AF8F77C-FEC7-42B3-817C-913CF19561BE}" destId="{59C45C38-7A8A-4D1D-8F25-83CD3D264E66}" srcOrd="1" destOrd="0" presId="urn:microsoft.com/office/officeart/2008/layout/NameandTitleOrganizationalChart"/>
    <dgm:cxn modelId="{5BDF02B8-E78E-430A-9BFB-CD33970F15A0}" type="presParOf" srcId="{59C45C38-7A8A-4D1D-8F25-83CD3D264E66}" destId="{BC692B63-9513-4CD1-A652-6E6CA2CE6B79}" srcOrd="0" destOrd="0" presId="urn:microsoft.com/office/officeart/2008/layout/NameandTitleOrganizationalChart"/>
    <dgm:cxn modelId="{7C95EBCA-BCD9-4AAB-8889-651ED20AE4DB}" type="presParOf" srcId="{BC692B63-9513-4CD1-A652-6E6CA2CE6B79}" destId="{73E3640F-7FFD-4921-9513-9F4A3B5C7BE8}" srcOrd="0" destOrd="0" presId="urn:microsoft.com/office/officeart/2008/layout/NameandTitleOrganizationalChart"/>
    <dgm:cxn modelId="{46538555-A948-4BB4-9D65-9AE953DF1637}" type="presParOf" srcId="{BC692B63-9513-4CD1-A652-6E6CA2CE6B79}" destId="{ED14F070-A66C-4DDC-95A3-51C3E71D2B2C}" srcOrd="1" destOrd="0" presId="urn:microsoft.com/office/officeart/2008/layout/NameandTitleOrganizationalChart"/>
    <dgm:cxn modelId="{6D1CB02F-78C9-45FC-AB6B-A39B1F18F486}" type="presParOf" srcId="{BC692B63-9513-4CD1-A652-6E6CA2CE6B79}" destId="{CE3111FA-1AED-4BFF-865C-AD369B278AD2}" srcOrd="2" destOrd="0" presId="urn:microsoft.com/office/officeart/2008/layout/NameandTitleOrganizationalChart"/>
    <dgm:cxn modelId="{4EC64DB6-AE95-4949-9050-4C423C395970}" type="presParOf" srcId="{59C45C38-7A8A-4D1D-8F25-83CD3D264E66}" destId="{09FE4747-A639-4844-BF94-145134F5BD43}" srcOrd="1" destOrd="0" presId="urn:microsoft.com/office/officeart/2008/layout/NameandTitleOrganizationalChart"/>
    <dgm:cxn modelId="{3F504CE2-223E-4E45-861D-BB23A866D475}" type="presParOf" srcId="{59C45C38-7A8A-4D1D-8F25-83CD3D264E66}" destId="{0B81D504-49AE-4A8A-AAC5-AFE7C709D1A3}" srcOrd="2" destOrd="0" presId="urn:microsoft.com/office/officeart/2008/layout/NameandTitleOrganizationalChar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72B5A4-7727-46CC-BDF3-DF30146E48D0}"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6263DB69-666D-49C6-8C44-E0939B0179B5}">
      <dgm:prSet phldrT="[Text]"/>
      <dgm:spPr/>
      <dgm:t>
        <a:bodyPr/>
        <a:lstStyle/>
        <a:p>
          <a:r>
            <a:rPr lang="en-US" dirty="0"/>
            <a:t>Identify type of errors</a:t>
          </a:r>
        </a:p>
      </dgm:t>
    </dgm:pt>
    <dgm:pt modelId="{84C7C6EF-62D7-4743-99FE-38D38DE4BDB2}" type="parTrans" cxnId="{C3E45447-F1DE-4DD9-84E9-A1EAF80D7486}">
      <dgm:prSet/>
      <dgm:spPr/>
      <dgm:t>
        <a:bodyPr/>
        <a:lstStyle/>
        <a:p>
          <a:endParaRPr lang="en-US"/>
        </a:p>
      </dgm:t>
    </dgm:pt>
    <dgm:pt modelId="{C976BA6A-053D-4A4C-9401-CD4B1DAE8D3F}" type="sibTrans" cxnId="{C3E45447-F1DE-4DD9-84E9-A1EAF80D7486}">
      <dgm:prSet/>
      <dgm:spPr/>
      <dgm:t>
        <a:bodyPr/>
        <a:lstStyle/>
        <a:p>
          <a:endParaRPr lang="en-US"/>
        </a:p>
      </dgm:t>
    </dgm:pt>
    <dgm:pt modelId="{4E8E32DD-0CC2-4531-A366-7BE389EF0984}">
      <dgm:prSet phldrT="[Text]"/>
      <dgm:spPr/>
      <dgm:t>
        <a:bodyPr/>
        <a:lstStyle/>
        <a:p>
          <a:r>
            <a:rPr lang="en-US" dirty="0"/>
            <a:t>Systematic Error</a:t>
          </a:r>
        </a:p>
      </dgm:t>
    </dgm:pt>
    <dgm:pt modelId="{15657911-72DA-4850-B0B5-8B819A7D74F3}" type="parTrans" cxnId="{9D1B449A-D1AD-49A3-BDD2-0B0AFF31D17D}">
      <dgm:prSet/>
      <dgm:spPr/>
      <dgm:t>
        <a:bodyPr/>
        <a:lstStyle/>
        <a:p>
          <a:endParaRPr lang="en-US"/>
        </a:p>
      </dgm:t>
    </dgm:pt>
    <dgm:pt modelId="{936C9B3A-E4E6-4935-ADFE-B245E36786AE}" type="sibTrans" cxnId="{9D1B449A-D1AD-49A3-BDD2-0B0AFF31D17D}">
      <dgm:prSet/>
      <dgm:spPr/>
      <dgm:t>
        <a:bodyPr/>
        <a:lstStyle/>
        <a:p>
          <a:endParaRPr lang="en-US"/>
        </a:p>
      </dgm:t>
    </dgm:pt>
    <dgm:pt modelId="{C70EB7FB-0AC3-4BA4-9B9B-41A1E1F9498D}">
      <dgm:prSet phldrT="[Text]"/>
      <dgm:spPr/>
      <dgm:t>
        <a:bodyPr/>
        <a:lstStyle/>
        <a:p>
          <a:r>
            <a:rPr lang="en-US" dirty="0"/>
            <a:t>Random Error</a:t>
          </a:r>
        </a:p>
      </dgm:t>
    </dgm:pt>
    <dgm:pt modelId="{43E7C290-604D-47B9-9A8C-5D6D85D58A7B}" type="parTrans" cxnId="{53403691-7993-46EF-9114-6301166C2C32}">
      <dgm:prSet/>
      <dgm:spPr/>
      <dgm:t>
        <a:bodyPr/>
        <a:lstStyle/>
        <a:p>
          <a:endParaRPr lang="en-US"/>
        </a:p>
      </dgm:t>
    </dgm:pt>
    <dgm:pt modelId="{CBC3DF1D-4ABB-4B5E-B19A-AC0851180357}" type="sibTrans" cxnId="{53403691-7993-46EF-9114-6301166C2C32}">
      <dgm:prSet/>
      <dgm:spPr/>
      <dgm:t>
        <a:bodyPr/>
        <a:lstStyle/>
        <a:p>
          <a:endParaRPr lang="en-US"/>
        </a:p>
      </dgm:t>
    </dgm:pt>
    <dgm:pt modelId="{7E86D2FF-A221-493D-AD68-AF0FB4ED2EC6}">
      <dgm:prSet phldrT="[Text]"/>
      <dgm:spPr/>
      <dgm:t>
        <a:bodyPr/>
        <a:lstStyle/>
        <a:p>
          <a:r>
            <a:rPr lang="en-US" dirty="0"/>
            <a:t>Start with simple and easy to solve potential causes</a:t>
          </a:r>
        </a:p>
      </dgm:t>
    </dgm:pt>
    <dgm:pt modelId="{72408952-9CEC-4549-8FE2-7B49CD8BB65F}" type="parTrans" cxnId="{29DB0125-3DB7-487B-BFFC-48AF9B903E3C}">
      <dgm:prSet/>
      <dgm:spPr/>
      <dgm:t>
        <a:bodyPr/>
        <a:lstStyle/>
        <a:p>
          <a:endParaRPr lang="en-US"/>
        </a:p>
      </dgm:t>
    </dgm:pt>
    <dgm:pt modelId="{95D7177A-695C-4A5D-86C1-B4B163C9497D}" type="sibTrans" cxnId="{29DB0125-3DB7-487B-BFFC-48AF9B903E3C}">
      <dgm:prSet/>
      <dgm:spPr/>
      <dgm:t>
        <a:bodyPr/>
        <a:lstStyle/>
        <a:p>
          <a:endParaRPr lang="en-US"/>
        </a:p>
      </dgm:t>
    </dgm:pt>
    <dgm:pt modelId="{A73AC837-675B-4F4C-BC34-496CB2B79727}">
      <dgm:prSet phldrT="[Text]"/>
      <dgm:spPr/>
      <dgm:t>
        <a:bodyPr/>
        <a:lstStyle/>
        <a:p>
          <a:r>
            <a:rPr lang="en-US" dirty="0"/>
            <a:t>Right reagents?</a:t>
          </a:r>
        </a:p>
      </dgm:t>
    </dgm:pt>
    <dgm:pt modelId="{5ADA77CE-9217-4B38-A6C3-BE0F07C8CF19}" type="parTrans" cxnId="{AF563FFC-21E7-41FB-A638-5BE310F8C50C}">
      <dgm:prSet/>
      <dgm:spPr/>
      <dgm:t>
        <a:bodyPr/>
        <a:lstStyle/>
        <a:p>
          <a:endParaRPr lang="en-US"/>
        </a:p>
      </dgm:t>
    </dgm:pt>
    <dgm:pt modelId="{BD8854ED-377E-4B6F-BBD8-A8D6DC0D61A5}" type="sibTrans" cxnId="{AF563FFC-21E7-41FB-A638-5BE310F8C50C}">
      <dgm:prSet/>
      <dgm:spPr/>
      <dgm:t>
        <a:bodyPr/>
        <a:lstStyle/>
        <a:p>
          <a:endParaRPr lang="en-US"/>
        </a:p>
      </dgm:t>
    </dgm:pt>
    <dgm:pt modelId="{3E08C619-7FD3-466C-81DD-13047DF1ED12}">
      <dgm:prSet phldrT="[Text]"/>
      <dgm:spPr/>
      <dgm:t>
        <a:bodyPr/>
        <a:lstStyle/>
        <a:p>
          <a:r>
            <a:rPr lang="en-US" dirty="0"/>
            <a:t>New Calibration?</a:t>
          </a:r>
        </a:p>
      </dgm:t>
    </dgm:pt>
    <dgm:pt modelId="{B349CDBB-7273-4E7C-9C08-76FF53620E13}" type="parTrans" cxnId="{1ACC9850-7802-490A-9A7D-1A3AE3D9D6A8}">
      <dgm:prSet/>
      <dgm:spPr/>
      <dgm:t>
        <a:bodyPr/>
        <a:lstStyle/>
        <a:p>
          <a:endParaRPr lang="en-US"/>
        </a:p>
      </dgm:t>
    </dgm:pt>
    <dgm:pt modelId="{8F69E831-D3CA-4042-B840-F21FA18C1F81}" type="sibTrans" cxnId="{1ACC9850-7802-490A-9A7D-1A3AE3D9D6A8}">
      <dgm:prSet/>
      <dgm:spPr/>
      <dgm:t>
        <a:bodyPr/>
        <a:lstStyle/>
        <a:p>
          <a:endParaRPr lang="en-US"/>
        </a:p>
      </dgm:t>
    </dgm:pt>
    <dgm:pt modelId="{2F9FF256-F5B6-45D4-AF95-E12A57913386}">
      <dgm:prSet phldrT="[Text]"/>
      <dgm:spPr/>
      <dgm:t>
        <a:bodyPr/>
        <a:lstStyle/>
        <a:p>
          <a:r>
            <a:rPr lang="en-US" dirty="0"/>
            <a:t>Work through the difficult potential causes</a:t>
          </a:r>
        </a:p>
      </dgm:t>
    </dgm:pt>
    <dgm:pt modelId="{B0317EB6-8904-496C-A1B4-5D2819E3FB22}" type="parTrans" cxnId="{C33A9060-06E1-410F-8311-45B8DEF5C7FD}">
      <dgm:prSet/>
      <dgm:spPr/>
      <dgm:t>
        <a:bodyPr/>
        <a:lstStyle/>
        <a:p>
          <a:endParaRPr lang="en-US"/>
        </a:p>
      </dgm:t>
    </dgm:pt>
    <dgm:pt modelId="{3C3D2EEC-1451-4906-B2F7-2F779056E2BD}" type="sibTrans" cxnId="{C33A9060-06E1-410F-8311-45B8DEF5C7FD}">
      <dgm:prSet/>
      <dgm:spPr/>
      <dgm:t>
        <a:bodyPr/>
        <a:lstStyle/>
        <a:p>
          <a:endParaRPr lang="en-US"/>
        </a:p>
      </dgm:t>
    </dgm:pt>
    <dgm:pt modelId="{B71409E0-689F-491C-AB82-407C78AFD600}">
      <dgm:prSet phldrT="[Text]"/>
      <dgm:spPr/>
      <dgm:t>
        <a:bodyPr/>
        <a:lstStyle/>
        <a:p>
          <a:r>
            <a:rPr lang="en-US" dirty="0"/>
            <a:t>Instrument maintenance</a:t>
          </a:r>
        </a:p>
      </dgm:t>
    </dgm:pt>
    <dgm:pt modelId="{6714F379-DEBA-4283-AB25-9EFE65BFA8EE}" type="parTrans" cxnId="{F20EEBFB-7FC4-4E67-954C-88F27BA47483}">
      <dgm:prSet/>
      <dgm:spPr/>
      <dgm:t>
        <a:bodyPr/>
        <a:lstStyle/>
        <a:p>
          <a:endParaRPr lang="en-US"/>
        </a:p>
      </dgm:t>
    </dgm:pt>
    <dgm:pt modelId="{43AA6056-3F0B-47FF-B02C-EB4019B3B4FE}" type="sibTrans" cxnId="{F20EEBFB-7FC4-4E67-954C-88F27BA47483}">
      <dgm:prSet/>
      <dgm:spPr/>
      <dgm:t>
        <a:bodyPr/>
        <a:lstStyle/>
        <a:p>
          <a:endParaRPr lang="en-US"/>
        </a:p>
      </dgm:t>
    </dgm:pt>
    <dgm:pt modelId="{CD312F3B-ED5F-4C54-9E79-79FF2214330D}">
      <dgm:prSet phldrT="[Text]"/>
      <dgm:spPr/>
      <dgm:t>
        <a:bodyPr/>
        <a:lstStyle/>
        <a:p>
          <a:r>
            <a:rPr lang="en-US" dirty="0"/>
            <a:t>Modification from last troubleshooting</a:t>
          </a:r>
        </a:p>
      </dgm:t>
    </dgm:pt>
    <dgm:pt modelId="{2592BF28-626F-42F9-904E-5A81AAEFCDBE}" type="parTrans" cxnId="{559FBB60-C18C-4319-ABB9-FEB7E1CF67B6}">
      <dgm:prSet/>
      <dgm:spPr/>
      <dgm:t>
        <a:bodyPr/>
        <a:lstStyle/>
        <a:p>
          <a:endParaRPr lang="en-US"/>
        </a:p>
      </dgm:t>
    </dgm:pt>
    <dgm:pt modelId="{19072D8B-763B-467C-8478-C154180F86F4}" type="sibTrans" cxnId="{559FBB60-C18C-4319-ABB9-FEB7E1CF67B6}">
      <dgm:prSet/>
      <dgm:spPr/>
      <dgm:t>
        <a:bodyPr/>
        <a:lstStyle/>
        <a:p>
          <a:endParaRPr lang="en-US"/>
        </a:p>
      </dgm:t>
    </dgm:pt>
    <dgm:pt modelId="{D3B9A96F-5584-4732-9615-F0D70348D461}">
      <dgm:prSet phldrT="[Text]"/>
      <dgm:spPr/>
      <dgm:t>
        <a:bodyPr/>
        <a:lstStyle/>
        <a:p>
          <a:r>
            <a:rPr lang="en-US" dirty="0"/>
            <a:t>New lot of QC?</a:t>
          </a:r>
        </a:p>
      </dgm:t>
    </dgm:pt>
    <dgm:pt modelId="{88ABA251-0F67-4DF0-B6DA-16BA6CD1F8E4}" type="parTrans" cxnId="{0B23CB62-9336-4CA4-B216-1C2FE8748FB5}">
      <dgm:prSet/>
      <dgm:spPr/>
      <dgm:t>
        <a:bodyPr/>
        <a:lstStyle/>
        <a:p>
          <a:endParaRPr lang="en-US"/>
        </a:p>
      </dgm:t>
    </dgm:pt>
    <dgm:pt modelId="{028AC798-BE90-4A99-85EC-2AC159D4A273}" type="sibTrans" cxnId="{0B23CB62-9336-4CA4-B216-1C2FE8748FB5}">
      <dgm:prSet/>
      <dgm:spPr/>
      <dgm:t>
        <a:bodyPr/>
        <a:lstStyle/>
        <a:p>
          <a:endParaRPr lang="en-US"/>
        </a:p>
      </dgm:t>
    </dgm:pt>
    <dgm:pt modelId="{1C432363-9A00-46BD-A208-747389B43356}">
      <dgm:prSet phldrT="[Text]"/>
      <dgm:spPr/>
      <dgm:t>
        <a:bodyPr/>
        <a:lstStyle/>
        <a:p>
          <a:r>
            <a:rPr lang="en-US" dirty="0"/>
            <a:t>Expired reagents?</a:t>
          </a:r>
        </a:p>
      </dgm:t>
    </dgm:pt>
    <dgm:pt modelId="{980237B3-0BB9-44C5-96AC-8A0498C7AF32}" type="parTrans" cxnId="{41941B4C-67E5-4F12-8111-B93CCA8D18E3}">
      <dgm:prSet/>
      <dgm:spPr/>
      <dgm:t>
        <a:bodyPr/>
        <a:lstStyle/>
        <a:p>
          <a:endParaRPr lang="en-US"/>
        </a:p>
      </dgm:t>
    </dgm:pt>
    <dgm:pt modelId="{6ADAE6F1-7F3A-47B1-9075-35CFD0FB977E}" type="sibTrans" cxnId="{41941B4C-67E5-4F12-8111-B93CCA8D18E3}">
      <dgm:prSet/>
      <dgm:spPr/>
      <dgm:t>
        <a:bodyPr/>
        <a:lstStyle/>
        <a:p>
          <a:endParaRPr lang="en-US"/>
        </a:p>
      </dgm:t>
    </dgm:pt>
    <dgm:pt modelId="{9798094A-C348-44A1-89B9-49776B3E5CE1}">
      <dgm:prSet phldrT="[Text]"/>
      <dgm:spPr/>
      <dgm:t>
        <a:bodyPr/>
        <a:lstStyle/>
        <a:p>
          <a:r>
            <a:rPr lang="en-US" dirty="0"/>
            <a:t>Any changes since last acceptable QC?</a:t>
          </a:r>
        </a:p>
      </dgm:t>
    </dgm:pt>
    <dgm:pt modelId="{FE1673E2-9D4C-4ADC-A6EA-5AFA84754590}" type="parTrans" cxnId="{9F2B6389-1930-428C-9468-C13B60610461}">
      <dgm:prSet/>
      <dgm:spPr/>
      <dgm:t>
        <a:bodyPr/>
        <a:lstStyle/>
        <a:p>
          <a:endParaRPr lang="en-US"/>
        </a:p>
      </dgm:t>
    </dgm:pt>
    <dgm:pt modelId="{4FD1B547-1C85-41B4-91AF-74FCBF21FD2F}" type="sibTrans" cxnId="{9F2B6389-1930-428C-9468-C13B60610461}">
      <dgm:prSet/>
      <dgm:spPr/>
      <dgm:t>
        <a:bodyPr/>
        <a:lstStyle/>
        <a:p>
          <a:endParaRPr lang="en-US"/>
        </a:p>
      </dgm:t>
    </dgm:pt>
    <dgm:pt modelId="{619DB49A-469F-4D18-AB69-B0CC47DE94A6}">
      <dgm:prSet phldrT="[Text]"/>
      <dgm:spPr/>
      <dgm:t>
        <a:bodyPr/>
        <a:lstStyle/>
        <a:p>
          <a:r>
            <a:rPr lang="en-US" dirty="0"/>
            <a:t>Degradation of reagents</a:t>
          </a:r>
        </a:p>
      </dgm:t>
    </dgm:pt>
    <dgm:pt modelId="{8EF7A703-3293-4A57-ACCC-1BCDA43D5238}" type="parTrans" cxnId="{5E296AAE-C976-40CC-9DBE-A6173828EC17}">
      <dgm:prSet/>
      <dgm:spPr/>
      <dgm:t>
        <a:bodyPr/>
        <a:lstStyle/>
        <a:p>
          <a:endParaRPr lang="en-US"/>
        </a:p>
      </dgm:t>
    </dgm:pt>
    <dgm:pt modelId="{D925D4D3-C42E-4ED9-BD5B-A9734294D091}" type="sibTrans" cxnId="{5E296AAE-C976-40CC-9DBE-A6173828EC17}">
      <dgm:prSet/>
      <dgm:spPr/>
      <dgm:t>
        <a:bodyPr/>
        <a:lstStyle/>
        <a:p>
          <a:endParaRPr lang="en-US"/>
        </a:p>
      </dgm:t>
    </dgm:pt>
    <dgm:pt modelId="{463DCC8C-9E52-482D-A8E6-C5A30FAC215F}" type="pres">
      <dgm:prSet presAssocID="{CA72B5A4-7727-46CC-BDF3-DF30146E48D0}" presName="Name0" presStyleCnt="0">
        <dgm:presLayoutVars>
          <dgm:dir/>
          <dgm:animLvl val="lvl"/>
          <dgm:resizeHandles val="exact"/>
        </dgm:presLayoutVars>
      </dgm:prSet>
      <dgm:spPr/>
    </dgm:pt>
    <dgm:pt modelId="{C4844BC0-DA2E-4959-A312-5C525D4B68B9}" type="pres">
      <dgm:prSet presAssocID="{2F9FF256-F5B6-45D4-AF95-E12A57913386}" presName="boxAndChildren" presStyleCnt="0"/>
      <dgm:spPr/>
    </dgm:pt>
    <dgm:pt modelId="{408566C9-BEDF-4478-89B9-15498CF6ED77}" type="pres">
      <dgm:prSet presAssocID="{2F9FF256-F5B6-45D4-AF95-E12A57913386}" presName="parentTextBox" presStyleLbl="node1" presStyleIdx="0" presStyleCnt="3"/>
      <dgm:spPr/>
    </dgm:pt>
    <dgm:pt modelId="{DF236C3B-4F7E-4F4B-B540-DACFCF4BBFD0}" type="pres">
      <dgm:prSet presAssocID="{2F9FF256-F5B6-45D4-AF95-E12A57913386}" presName="entireBox" presStyleLbl="node1" presStyleIdx="0" presStyleCnt="3"/>
      <dgm:spPr/>
    </dgm:pt>
    <dgm:pt modelId="{6327BADA-71CD-409B-9D8C-744C10E5D1FC}" type="pres">
      <dgm:prSet presAssocID="{2F9FF256-F5B6-45D4-AF95-E12A57913386}" presName="descendantBox" presStyleCnt="0"/>
      <dgm:spPr/>
    </dgm:pt>
    <dgm:pt modelId="{96BD43B0-88B4-493A-82C5-A6198014DB09}" type="pres">
      <dgm:prSet presAssocID="{B71409E0-689F-491C-AB82-407C78AFD600}" presName="childTextBox" presStyleLbl="fgAccFollowNode1" presStyleIdx="0" presStyleCnt="10">
        <dgm:presLayoutVars>
          <dgm:bulletEnabled val="1"/>
        </dgm:presLayoutVars>
      </dgm:prSet>
      <dgm:spPr/>
    </dgm:pt>
    <dgm:pt modelId="{39D82885-84F7-4465-9437-F744F06D1C14}" type="pres">
      <dgm:prSet presAssocID="{CD312F3B-ED5F-4C54-9E79-79FF2214330D}" presName="childTextBox" presStyleLbl="fgAccFollowNode1" presStyleIdx="1" presStyleCnt="10">
        <dgm:presLayoutVars>
          <dgm:bulletEnabled val="1"/>
        </dgm:presLayoutVars>
      </dgm:prSet>
      <dgm:spPr/>
    </dgm:pt>
    <dgm:pt modelId="{D9530DA7-E1BE-4D65-ADC2-4B043C5F4014}" type="pres">
      <dgm:prSet presAssocID="{9798094A-C348-44A1-89B9-49776B3E5CE1}" presName="childTextBox" presStyleLbl="fgAccFollowNode1" presStyleIdx="2" presStyleCnt="10">
        <dgm:presLayoutVars>
          <dgm:bulletEnabled val="1"/>
        </dgm:presLayoutVars>
      </dgm:prSet>
      <dgm:spPr/>
    </dgm:pt>
    <dgm:pt modelId="{31F11FE1-BC5D-43FB-8563-9255BC52560B}" type="pres">
      <dgm:prSet presAssocID="{619DB49A-469F-4D18-AB69-B0CC47DE94A6}" presName="childTextBox" presStyleLbl="fgAccFollowNode1" presStyleIdx="3" presStyleCnt="10">
        <dgm:presLayoutVars>
          <dgm:bulletEnabled val="1"/>
        </dgm:presLayoutVars>
      </dgm:prSet>
      <dgm:spPr/>
    </dgm:pt>
    <dgm:pt modelId="{91253B40-5474-44F2-81BC-E896BC625352}" type="pres">
      <dgm:prSet presAssocID="{95D7177A-695C-4A5D-86C1-B4B163C9497D}" presName="sp" presStyleCnt="0"/>
      <dgm:spPr/>
    </dgm:pt>
    <dgm:pt modelId="{1315C5B1-4497-454B-872A-014A196AAEFD}" type="pres">
      <dgm:prSet presAssocID="{7E86D2FF-A221-493D-AD68-AF0FB4ED2EC6}" presName="arrowAndChildren" presStyleCnt="0"/>
      <dgm:spPr/>
    </dgm:pt>
    <dgm:pt modelId="{7420FB0A-869D-4B68-8AE3-6F1670E4612A}" type="pres">
      <dgm:prSet presAssocID="{7E86D2FF-A221-493D-AD68-AF0FB4ED2EC6}" presName="parentTextArrow" presStyleLbl="node1" presStyleIdx="0" presStyleCnt="3"/>
      <dgm:spPr/>
    </dgm:pt>
    <dgm:pt modelId="{D952972F-24EC-4455-BDB4-17151B015AFC}" type="pres">
      <dgm:prSet presAssocID="{7E86D2FF-A221-493D-AD68-AF0FB4ED2EC6}" presName="arrow" presStyleLbl="node1" presStyleIdx="1" presStyleCnt="3"/>
      <dgm:spPr/>
    </dgm:pt>
    <dgm:pt modelId="{DD5FD3F2-59A0-4AED-A15D-730CFE242BC1}" type="pres">
      <dgm:prSet presAssocID="{7E86D2FF-A221-493D-AD68-AF0FB4ED2EC6}" presName="descendantArrow" presStyleCnt="0"/>
      <dgm:spPr/>
    </dgm:pt>
    <dgm:pt modelId="{2761A103-81B7-4B43-BC13-BE9AFC3F15AC}" type="pres">
      <dgm:prSet presAssocID="{A73AC837-675B-4F4C-BC34-496CB2B79727}" presName="childTextArrow" presStyleLbl="fgAccFollowNode1" presStyleIdx="4" presStyleCnt="10">
        <dgm:presLayoutVars>
          <dgm:bulletEnabled val="1"/>
        </dgm:presLayoutVars>
      </dgm:prSet>
      <dgm:spPr/>
    </dgm:pt>
    <dgm:pt modelId="{AF579E56-EFAD-46EC-AF1E-070EDD2993C0}" type="pres">
      <dgm:prSet presAssocID="{1C432363-9A00-46BD-A208-747389B43356}" presName="childTextArrow" presStyleLbl="fgAccFollowNode1" presStyleIdx="5" presStyleCnt="10">
        <dgm:presLayoutVars>
          <dgm:bulletEnabled val="1"/>
        </dgm:presLayoutVars>
      </dgm:prSet>
      <dgm:spPr/>
    </dgm:pt>
    <dgm:pt modelId="{ECB87AE1-1165-40B9-985E-B5580756BA61}" type="pres">
      <dgm:prSet presAssocID="{D3B9A96F-5584-4732-9615-F0D70348D461}" presName="childTextArrow" presStyleLbl="fgAccFollowNode1" presStyleIdx="6" presStyleCnt="10">
        <dgm:presLayoutVars>
          <dgm:bulletEnabled val="1"/>
        </dgm:presLayoutVars>
      </dgm:prSet>
      <dgm:spPr/>
    </dgm:pt>
    <dgm:pt modelId="{FC36E063-2041-4D26-B045-61EC60E103AB}" type="pres">
      <dgm:prSet presAssocID="{3E08C619-7FD3-466C-81DD-13047DF1ED12}" presName="childTextArrow" presStyleLbl="fgAccFollowNode1" presStyleIdx="7" presStyleCnt="10">
        <dgm:presLayoutVars>
          <dgm:bulletEnabled val="1"/>
        </dgm:presLayoutVars>
      </dgm:prSet>
      <dgm:spPr/>
    </dgm:pt>
    <dgm:pt modelId="{C4927EFA-3BC4-46A9-AAF4-61375D906680}" type="pres">
      <dgm:prSet presAssocID="{C976BA6A-053D-4A4C-9401-CD4B1DAE8D3F}" presName="sp" presStyleCnt="0"/>
      <dgm:spPr/>
    </dgm:pt>
    <dgm:pt modelId="{C202FDDA-1606-45B8-8F5C-FC1692B51084}" type="pres">
      <dgm:prSet presAssocID="{6263DB69-666D-49C6-8C44-E0939B0179B5}" presName="arrowAndChildren" presStyleCnt="0"/>
      <dgm:spPr/>
    </dgm:pt>
    <dgm:pt modelId="{573D3493-150D-4DFA-AC84-4D0227F61EEE}" type="pres">
      <dgm:prSet presAssocID="{6263DB69-666D-49C6-8C44-E0939B0179B5}" presName="parentTextArrow" presStyleLbl="node1" presStyleIdx="1" presStyleCnt="3"/>
      <dgm:spPr/>
    </dgm:pt>
    <dgm:pt modelId="{DB0225AF-C1C2-471A-B790-DA0817EED279}" type="pres">
      <dgm:prSet presAssocID="{6263DB69-666D-49C6-8C44-E0939B0179B5}" presName="arrow" presStyleLbl="node1" presStyleIdx="2" presStyleCnt="3"/>
      <dgm:spPr/>
    </dgm:pt>
    <dgm:pt modelId="{BFE9E860-5DB4-4382-B27D-6032F0367250}" type="pres">
      <dgm:prSet presAssocID="{6263DB69-666D-49C6-8C44-E0939B0179B5}" presName="descendantArrow" presStyleCnt="0"/>
      <dgm:spPr/>
    </dgm:pt>
    <dgm:pt modelId="{150BD355-8419-4D60-8F0A-DD42BC9BEFC3}" type="pres">
      <dgm:prSet presAssocID="{4E8E32DD-0CC2-4531-A366-7BE389EF0984}" presName="childTextArrow" presStyleLbl="fgAccFollowNode1" presStyleIdx="8" presStyleCnt="10">
        <dgm:presLayoutVars>
          <dgm:bulletEnabled val="1"/>
        </dgm:presLayoutVars>
      </dgm:prSet>
      <dgm:spPr/>
    </dgm:pt>
    <dgm:pt modelId="{A2E9568D-3AF4-4DAB-95D5-36F60C0587C8}" type="pres">
      <dgm:prSet presAssocID="{C70EB7FB-0AC3-4BA4-9B9B-41A1E1F9498D}" presName="childTextArrow" presStyleLbl="fgAccFollowNode1" presStyleIdx="9" presStyleCnt="10">
        <dgm:presLayoutVars>
          <dgm:bulletEnabled val="1"/>
        </dgm:presLayoutVars>
      </dgm:prSet>
      <dgm:spPr/>
    </dgm:pt>
  </dgm:ptLst>
  <dgm:cxnLst>
    <dgm:cxn modelId="{DC7A0107-2FDB-4C90-9B42-4C84AC4298F7}" type="presOf" srcId="{7E86D2FF-A221-493D-AD68-AF0FB4ED2EC6}" destId="{7420FB0A-869D-4B68-8AE3-6F1670E4612A}" srcOrd="0" destOrd="0" presId="urn:microsoft.com/office/officeart/2005/8/layout/process4"/>
    <dgm:cxn modelId="{92D52509-F941-4DB9-A1DE-16975BE1F720}" type="presOf" srcId="{CD312F3B-ED5F-4C54-9E79-79FF2214330D}" destId="{39D82885-84F7-4465-9437-F744F06D1C14}" srcOrd="0" destOrd="0" presId="urn:microsoft.com/office/officeart/2005/8/layout/process4"/>
    <dgm:cxn modelId="{D427EB1C-60EE-4BFA-AF4A-00864ABC986B}" type="presOf" srcId="{C70EB7FB-0AC3-4BA4-9B9B-41A1E1F9498D}" destId="{A2E9568D-3AF4-4DAB-95D5-36F60C0587C8}" srcOrd="0" destOrd="0" presId="urn:microsoft.com/office/officeart/2005/8/layout/process4"/>
    <dgm:cxn modelId="{29DB0125-3DB7-487B-BFFC-48AF9B903E3C}" srcId="{CA72B5A4-7727-46CC-BDF3-DF30146E48D0}" destId="{7E86D2FF-A221-493D-AD68-AF0FB4ED2EC6}" srcOrd="1" destOrd="0" parTransId="{72408952-9CEC-4549-8FE2-7B49CD8BB65F}" sibTransId="{95D7177A-695C-4A5D-86C1-B4B163C9497D}"/>
    <dgm:cxn modelId="{F8EC0E3B-35DB-40D6-A6CD-1EC9A1F34435}" type="presOf" srcId="{2F9FF256-F5B6-45D4-AF95-E12A57913386}" destId="{408566C9-BEDF-4478-89B9-15498CF6ED77}" srcOrd="0" destOrd="0" presId="urn:microsoft.com/office/officeart/2005/8/layout/process4"/>
    <dgm:cxn modelId="{C3E45447-F1DE-4DD9-84E9-A1EAF80D7486}" srcId="{CA72B5A4-7727-46CC-BDF3-DF30146E48D0}" destId="{6263DB69-666D-49C6-8C44-E0939B0179B5}" srcOrd="0" destOrd="0" parTransId="{84C7C6EF-62D7-4743-99FE-38D38DE4BDB2}" sibTransId="{C976BA6A-053D-4A4C-9401-CD4B1DAE8D3F}"/>
    <dgm:cxn modelId="{DF8F5E48-585F-4210-AAF0-E61B600CF186}" type="presOf" srcId="{2F9FF256-F5B6-45D4-AF95-E12A57913386}" destId="{DF236C3B-4F7E-4F4B-B540-DACFCF4BBFD0}" srcOrd="1" destOrd="0" presId="urn:microsoft.com/office/officeart/2005/8/layout/process4"/>
    <dgm:cxn modelId="{41941B4C-67E5-4F12-8111-B93CCA8D18E3}" srcId="{7E86D2FF-A221-493D-AD68-AF0FB4ED2EC6}" destId="{1C432363-9A00-46BD-A208-747389B43356}" srcOrd="1" destOrd="0" parTransId="{980237B3-0BB9-44C5-96AC-8A0498C7AF32}" sibTransId="{6ADAE6F1-7F3A-47B1-9075-35CFD0FB977E}"/>
    <dgm:cxn modelId="{1ACC9850-7802-490A-9A7D-1A3AE3D9D6A8}" srcId="{7E86D2FF-A221-493D-AD68-AF0FB4ED2EC6}" destId="{3E08C619-7FD3-466C-81DD-13047DF1ED12}" srcOrd="3" destOrd="0" parTransId="{B349CDBB-7273-4E7C-9C08-76FF53620E13}" sibTransId="{8F69E831-D3CA-4042-B840-F21FA18C1F81}"/>
    <dgm:cxn modelId="{C33A9060-06E1-410F-8311-45B8DEF5C7FD}" srcId="{CA72B5A4-7727-46CC-BDF3-DF30146E48D0}" destId="{2F9FF256-F5B6-45D4-AF95-E12A57913386}" srcOrd="2" destOrd="0" parTransId="{B0317EB6-8904-496C-A1B4-5D2819E3FB22}" sibTransId="{3C3D2EEC-1451-4906-B2F7-2F779056E2BD}"/>
    <dgm:cxn modelId="{559FBB60-C18C-4319-ABB9-FEB7E1CF67B6}" srcId="{2F9FF256-F5B6-45D4-AF95-E12A57913386}" destId="{CD312F3B-ED5F-4C54-9E79-79FF2214330D}" srcOrd="1" destOrd="0" parTransId="{2592BF28-626F-42F9-904E-5A81AAEFCDBE}" sibTransId="{19072D8B-763B-467C-8478-C154180F86F4}"/>
    <dgm:cxn modelId="{0B23CB62-9336-4CA4-B216-1C2FE8748FB5}" srcId="{7E86D2FF-A221-493D-AD68-AF0FB4ED2EC6}" destId="{D3B9A96F-5584-4732-9615-F0D70348D461}" srcOrd="2" destOrd="0" parTransId="{88ABA251-0F67-4DF0-B6DA-16BA6CD1F8E4}" sibTransId="{028AC798-BE90-4A99-85EC-2AC159D4A273}"/>
    <dgm:cxn modelId="{F098B963-862E-425C-BF2D-EB195AA58D6A}" type="presOf" srcId="{D3B9A96F-5584-4732-9615-F0D70348D461}" destId="{ECB87AE1-1165-40B9-985E-B5580756BA61}" srcOrd="0" destOrd="0" presId="urn:microsoft.com/office/officeart/2005/8/layout/process4"/>
    <dgm:cxn modelId="{09922E71-1201-4629-8C9C-638FF7E6E3E6}" type="presOf" srcId="{3E08C619-7FD3-466C-81DD-13047DF1ED12}" destId="{FC36E063-2041-4D26-B045-61EC60E103AB}" srcOrd="0" destOrd="0" presId="urn:microsoft.com/office/officeart/2005/8/layout/process4"/>
    <dgm:cxn modelId="{6B65AA82-3849-4B89-A76C-72F7FB708F5E}" type="presOf" srcId="{9798094A-C348-44A1-89B9-49776B3E5CE1}" destId="{D9530DA7-E1BE-4D65-ADC2-4B043C5F4014}" srcOrd="0" destOrd="0" presId="urn:microsoft.com/office/officeart/2005/8/layout/process4"/>
    <dgm:cxn modelId="{9F2B6389-1930-428C-9468-C13B60610461}" srcId="{2F9FF256-F5B6-45D4-AF95-E12A57913386}" destId="{9798094A-C348-44A1-89B9-49776B3E5CE1}" srcOrd="2" destOrd="0" parTransId="{FE1673E2-9D4C-4ADC-A6EA-5AFA84754590}" sibTransId="{4FD1B547-1C85-41B4-91AF-74FCBF21FD2F}"/>
    <dgm:cxn modelId="{53403691-7993-46EF-9114-6301166C2C32}" srcId="{6263DB69-666D-49C6-8C44-E0939B0179B5}" destId="{C70EB7FB-0AC3-4BA4-9B9B-41A1E1F9498D}" srcOrd="1" destOrd="0" parTransId="{43E7C290-604D-47B9-9A8C-5D6D85D58A7B}" sibTransId="{CBC3DF1D-4ABB-4B5E-B19A-AC0851180357}"/>
    <dgm:cxn modelId="{E4D13995-3386-470E-87F5-0AD3548DAE6D}" type="presOf" srcId="{CA72B5A4-7727-46CC-BDF3-DF30146E48D0}" destId="{463DCC8C-9E52-482D-A8E6-C5A30FAC215F}" srcOrd="0" destOrd="0" presId="urn:microsoft.com/office/officeart/2005/8/layout/process4"/>
    <dgm:cxn modelId="{9D1B449A-D1AD-49A3-BDD2-0B0AFF31D17D}" srcId="{6263DB69-666D-49C6-8C44-E0939B0179B5}" destId="{4E8E32DD-0CC2-4531-A366-7BE389EF0984}" srcOrd="0" destOrd="0" parTransId="{15657911-72DA-4850-B0B5-8B819A7D74F3}" sibTransId="{936C9B3A-E4E6-4935-ADFE-B245E36786AE}"/>
    <dgm:cxn modelId="{D605699D-B476-4F54-8E02-CB6AC7D93999}" type="presOf" srcId="{1C432363-9A00-46BD-A208-747389B43356}" destId="{AF579E56-EFAD-46EC-AF1E-070EDD2993C0}" srcOrd="0" destOrd="0" presId="urn:microsoft.com/office/officeart/2005/8/layout/process4"/>
    <dgm:cxn modelId="{9ADFC4AD-C924-4B83-8EBC-2227231830DB}" type="presOf" srcId="{7E86D2FF-A221-493D-AD68-AF0FB4ED2EC6}" destId="{D952972F-24EC-4455-BDB4-17151B015AFC}" srcOrd="1" destOrd="0" presId="urn:microsoft.com/office/officeart/2005/8/layout/process4"/>
    <dgm:cxn modelId="{5E296AAE-C976-40CC-9DBE-A6173828EC17}" srcId="{2F9FF256-F5B6-45D4-AF95-E12A57913386}" destId="{619DB49A-469F-4D18-AB69-B0CC47DE94A6}" srcOrd="3" destOrd="0" parTransId="{8EF7A703-3293-4A57-ACCC-1BCDA43D5238}" sibTransId="{D925D4D3-C42E-4ED9-BD5B-A9734294D091}"/>
    <dgm:cxn modelId="{36E325B1-6175-4120-B197-F5E14460ED52}" type="presOf" srcId="{619DB49A-469F-4D18-AB69-B0CC47DE94A6}" destId="{31F11FE1-BC5D-43FB-8563-9255BC52560B}" srcOrd="0" destOrd="0" presId="urn:microsoft.com/office/officeart/2005/8/layout/process4"/>
    <dgm:cxn modelId="{145449B3-610B-4FE5-9BF3-CD66075896FA}" type="presOf" srcId="{6263DB69-666D-49C6-8C44-E0939B0179B5}" destId="{DB0225AF-C1C2-471A-B790-DA0817EED279}" srcOrd="1" destOrd="0" presId="urn:microsoft.com/office/officeart/2005/8/layout/process4"/>
    <dgm:cxn modelId="{36E84DB3-6369-4977-BBB9-7770A609BAD6}" type="presOf" srcId="{B71409E0-689F-491C-AB82-407C78AFD600}" destId="{96BD43B0-88B4-493A-82C5-A6198014DB09}" srcOrd="0" destOrd="0" presId="urn:microsoft.com/office/officeart/2005/8/layout/process4"/>
    <dgm:cxn modelId="{65981EC6-905A-4B59-9328-62F7E3ADEDBD}" type="presOf" srcId="{6263DB69-666D-49C6-8C44-E0939B0179B5}" destId="{573D3493-150D-4DFA-AC84-4D0227F61EEE}" srcOrd="0" destOrd="0" presId="urn:microsoft.com/office/officeart/2005/8/layout/process4"/>
    <dgm:cxn modelId="{F3EC5AD2-E5F1-477C-8085-644E81747E5A}" type="presOf" srcId="{A73AC837-675B-4F4C-BC34-496CB2B79727}" destId="{2761A103-81B7-4B43-BC13-BE9AFC3F15AC}" srcOrd="0" destOrd="0" presId="urn:microsoft.com/office/officeart/2005/8/layout/process4"/>
    <dgm:cxn modelId="{B33306E3-5798-4292-A27B-0A031BD1331F}" type="presOf" srcId="{4E8E32DD-0CC2-4531-A366-7BE389EF0984}" destId="{150BD355-8419-4D60-8F0A-DD42BC9BEFC3}" srcOrd="0" destOrd="0" presId="urn:microsoft.com/office/officeart/2005/8/layout/process4"/>
    <dgm:cxn modelId="{F20EEBFB-7FC4-4E67-954C-88F27BA47483}" srcId="{2F9FF256-F5B6-45D4-AF95-E12A57913386}" destId="{B71409E0-689F-491C-AB82-407C78AFD600}" srcOrd="0" destOrd="0" parTransId="{6714F379-DEBA-4283-AB25-9EFE65BFA8EE}" sibTransId="{43AA6056-3F0B-47FF-B02C-EB4019B3B4FE}"/>
    <dgm:cxn modelId="{AF563FFC-21E7-41FB-A638-5BE310F8C50C}" srcId="{7E86D2FF-A221-493D-AD68-AF0FB4ED2EC6}" destId="{A73AC837-675B-4F4C-BC34-496CB2B79727}" srcOrd="0" destOrd="0" parTransId="{5ADA77CE-9217-4B38-A6C3-BE0F07C8CF19}" sibTransId="{BD8854ED-377E-4B6F-BBD8-A8D6DC0D61A5}"/>
    <dgm:cxn modelId="{C7E77085-3043-4D26-9411-6135EDFB3ACB}" type="presParOf" srcId="{463DCC8C-9E52-482D-A8E6-C5A30FAC215F}" destId="{C4844BC0-DA2E-4959-A312-5C525D4B68B9}" srcOrd="0" destOrd="0" presId="urn:microsoft.com/office/officeart/2005/8/layout/process4"/>
    <dgm:cxn modelId="{43960028-A6BA-4B44-AEC0-B9914BCAF9A8}" type="presParOf" srcId="{C4844BC0-DA2E-4959-A312-5C525D4B68B9}" destId="{408566C9-BEDF-4478-89B9-15498CF6ED77}" srcOrd="0" destOrd="0" presId="urn:microsoft.com/office/officeart/2005/8/layout/process4"/>
    <dgm:cxn modelId="{C539B49C-2FBF-4F0C-921C-909045F15900}" type="presParOf" srcId="{C4844BC0-DA2E-4959-A312-5C525D4B68B9}" destId="{DF236C3B-4F7E-4F4B-B540-DACFCF4BBFD0}" srcOrd="1" destOrd="0" presId="urn:microsoft.com/office/officeart/2005/8/layout/process4"/>
    <dgm:cxn modelId="{6F84E572-F543-4783-AC55-1AB4EA6934F2}" type="presParOf" srcId="{C4844BC0-DA2E-4959-A312-5C525D4B68B9}" destId="{6327BADA-71CD-409B-9D8C-744C10E5D1FC}" srcOrd="2" destOrd="0" presId="urn:microsoft.com/office/officeart/2005/8/layout/process4"/>
    <dgm:cxn modelId="{2BE1DEB7-7F3E-4DA0-8BFF-C9E78B49C329}" type="presParOf" srcId="{6327BADA-71CD-409B-9D8C-744C10E5D1FC}" destId="{96BD43B0-88B4-493A-82C5-A6198014DB09}" srcOrd="0" destOrd="0" presId="urn:microsoft.com/office/officeart/2005/8/layout/process4"/>
    <dgm:cxn modelId="{2617C918-22E3-4897-A2DD-843CAC051C35}" type="presParOf" srcId="{6327BADA-71CD-409B-9D8C-744C10E5D1FC}" destId="{39D82885-84F7-4465-9437-F744F06D1C14}" srcOrd="1" destOrd="0" presId="urn:microsoft.com/office/officeart/2005/8/layout/process4"/>
    <dgm:cxn modelId="{1ABEF8AF-6249-4793-8AF1-91A42E88C242}" type="presParOf" srcId="{6327BADA-71CD-409B-9D8C-744C10E5D1FC}" destId="{D9530DA7-E1BE-4D65-ADC2-4B043C5F4014}" srcOrd="2" destOrd="0" presId="urn:microsoft.com/office/officeart/2005/8/layout/process4"/>
    <dgm:cxn modelId="{2B5823BF-E8C2-4B8C-901B-D10373D432C7}" type="presParOf" srcId="{6327BADA-71CD-409B-9D8C-744C10E5D1FC}" destId="{31F11FE1-BC5D-43FB-8563-9255BC52560B}" srcOrd="3" destOrd="0" presId="urn:microsoft.com/office/officeart/2005/8/layout/process4"/>
    <dgm:cxn modelId="{AE9A442B-225A-49D0-8D3D-711CA4E27AE1}" type="presParOf" srcId="{463DCC8C-9E52-482D-A8E6-C5A30FAC215F}" destId="{91253B40-5474-44F2-81BC-E896BC625352}" srcOrd="1" destOrd="0" presId="urn:microsoft.com/office/officeart/2005/8/layout/process4"/>
    <dgm:cxn modelId="{A82E9316-DC26-4D81-ADEA-7896EBD21EC4}" type="presParOf" srcId="{463DCC8C-9E52-482D-A8E6-C5A30FAC215F}" destId="{1315C5B1-4497-454B-872A-014A196AAEFD}" srcOrd="2" destOrd="0" presId="urn:microsoft.com/office/officeart/2005/8/layout/process4"/>
    <dgm:cxn modelId="{EE0E59A9-789A-4C59-9C80-B11EDF3A7045}" type="presParOf" srcId="{1315C5B1-4497-454B-872A-014A196AAEFD}" destId="{7420FB0A-869D-4B68-8AE3-6F1670E4612A}" srcOrd="0" destOrd="0" presId="urn:microsoft.com/office/officeart/2005/8/layout/process4"/>
    <dgm:cxn modelId="{C6863405-F491-4DD0-8C0C-72B20EB83F2A}" type="presParOf" srcId="{1315C5B1-4497-454B-872A-014A196AAEFD}" destId="{D952972F-24EC-4455-BDB4-17151B015AFC}" srcOrd="1" destOrd="0" presId="urn:microsoft.com/office/officeart/2005/8/layout/process4"/>
    <dgm:cxn modelId="{4852BADA-A297-4A82-935D-9B931AF9C0CD}" type="presParOf" srcId="{1315C5B1-4497-454B-872A-014A196AAEFD}" destId="{DD5FD3F2-59A0-4AED-A15D-730CFE242BC1}" srcOrd="2" destOrd="0" presId="urn:microsoft.com/office/officeart/2005/8/layout/process4"/>
    <dgm:cxn modelId="{E2513818-76F3-49C2-AA08-E989E4C8E3FF}" type="presParOf" srcId="{DD5FD3F2-59A0-4AED-A15D-730CFE242BC1}" destId="{2761A103-81B7-4B43-BC13-BE9AFC3F15AC}" srcOrd="0" destOrd="0" presId="urn:microsoft.com/office/officeart/2005/8/layout/process4"/>
    <dgm:cxn modelId="{12594C75-5EFC-4B1A-BE03-8C8AC8D61D07}" type="presParOf" srcId="{DD5FD3F2-59A0-4AED-A15D-730CFE242BC1}" destId="{AF579E56-EFAD-46EC-AF1E-070EDD2993C0}" srcOrd="1" destOrd="0" presId="urn:microsoft.com/office/officeart/2005/8/layout/process4"/>
    <dgm:cxn modelId="{9CC6CAC2-7AE3-4A92-BD72-F8F344629BF4}" type="presParOf" srcId="{DD5FD3F2-59A0-4AED-A15D-730CFE242BC1}" destId="{ECB87AE1-1165-40B9-985E-B5580756BA61}" srcOrd="2" destOrd="0" presId="urn:microsoft.com/office/officeart/2005/8/layout/process4"/>
    <dgm:cxn modelId="{9673D18E-BDAB-405B-A02B-A742D62518DC}" type="presParOf" srcId="{DD5FD3F2-59A0-4AED-A15D-730CFE242BC1}" destId="{FC36E063-2041-4D26-B045-61EC60E103AB}" srcOrd="3" destOrd="0" presId="urn:microsoft.com/office/officeart/2005/8/layout/process4"/>
    <dgm:cxn modelId="{A15B7E4F-4E7C-4B13-99FF-D8CF077DD464}" type="presParOf" srcId="{463DCC8C-9E52-482D-A8E6-C5A30FAC215F}" destId="{C4927EFA-3BC4-46A9-AAF4-61375D906680}" srcOrd="3" destOrd="0" presId="urn:microsoft.com/office/officeart/2005/8/layout/process4"/>
    <dgm:cxn modelId="{F2975F55-62B4-4A41-A059-86F8D5D45F2D}" type="presParOf" srcId="{463DCC8C-9E52-482D-A8E6-C5A30FAC215F}" destId="{C202FDDA-1606-45B8-8F5C-FC1692B51084}" srcOrd="4" destOrd="0" presId="urn:microsoft.com/office/officeart/2005/8/layout/process4"/>
    <dgm:cxn modelId="{E010EA0A-4C42-48F1-A140-573047A62581}" type="presParOf" srcId="{C202FDDA-1606-45B8-8F5C-FC1692B51084}" destId="{573D3493-150D-4DFA-AC84-4D0227F61EEE}" srcOrd="0" destOrd="0" presId="urn:microsoft.com/office/officeart/2005/8/layout/process4"/>
    <dgm:cxn modelId="{A54A1DC7-2E03-4FD7-A0E4-8376C83F3924}" type="presParOf" srcId="{C202FDDA-1606-45B8-8F5C-FC1692B51084}" destId="{DB0225AF-C1C2-471A-B790-DA0817EED279}" srcOrd="1" destOrd="0" presId="urn:microsoft.com/office/officeart/2005/8/layout/process4"/>
    <dgm:cxn modelId="{8916EF97-B934-4266-8695-53D385A27C98}" type="presParOf" srcId="{C202FDDA-1606-45B8-8F5C-FC1692B51084}" destId="{BFE9E860-5DB4-4382-B27D-6032F0367250}" srcOrd="2" destOrd="0" presId="urn:microsoft.com/office/officeart/2005/8/layout/process4"/>
    <dgm:cxn modelId="{7B3CC5DB-11D3-466A-A421-7B602FD4E73D}" type="presParOf" srcId="{BFE9E860-5DB4-4382-B27D-6032F0367250}" destId="{150BD355-8419-4D60-8F0A-DD42BC9BEFC3}" srcOrd="0" destOrd="0" presId="urn:microsoft.com/office/officeart/2005/8/layout/process4"/>
    <dgm:cxn modelId="{E744086D-6ADD-41ED-8E40-D5D006BC29BE}" type="presParOf" srcId="{BFE9E860-5DB4-4382-B27D-6032F0367250}" destId="{A2E9568D-3AF4-4DAB-95D5-36F60C0587C8}"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6D99-3532-4D05-8165-E32FF56BFAB2}">
      <dsp:nvSpPr>
        <dsp:cNvPr id="0" name=""/>
        <dsp:cNvSpPr/>
      </dsp:nvSpPr>
      <dsp:spPr>
        <a:xfrm rot="5400000">
          <a:off x="-156656" y="160711"/>
          <a:ext cx="1044376" cy="73106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1" y="369587"/>
        <a:ext cx="731063" cy="313313"/>
      </dsp:txXfrm>
    </dsp:sp>
    <dsp:sp modelId="{C2CDC8FA-14C4-46CC-8F01-0A1D7E1C269A}">
      <dsp:nvSpPr>
        <dsp:cNvPr id="0" name=""/>
        <dsp:cNvSpPr/>
      </dsp:nvSpPr>
      <dsp:spPr>
        <a:xfrm rot="5400000">
          <a:off x="3305157" y="-2570039"/>
          <a:ext cx="679201" cy="582739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QC material selection</a:t>
          </a:r>
        </a:p>
      </dsp:txBody>
      <dsp:txXfrm rot="-5400000">
        <a:off x="731063" y="37211"/>
        <a:ext cx="5794234" cy="612889"/>
      </dsp:txXfrm>
    </dsp:sp>
    <dsp:sp modelId="{54B56DE6-77CB-4846-B39C-95AC1546EEC7}">
      <dsp:nvSpPr>
        <dsp:cNvPr id="0" name=""/>
        <dsp:cNvSpPr/>
      </dsp:nvSpPr>
      <dsp:spPr>
        <a:xfrm rot="5400000">
          <a:off x="-156656" y="1055358"/>
          <a:ext cx="1044376" cy="731063"/>
        </a:xfrm>
        <a:prstGeom prst="chevron">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1" y="1264234"/>
        <a:ext cx="731063" cy="313313"/>
      </dsp:txXfrm>
    </dsp:sp>
    <dsp:sp modelId="{DB60F2AE-0879-48BA-8179-952F2BD39034}">
      <dsp:nvSpPr>
        <dsp:cNvPr id="0" name=""/>
        <dsp:cNvSpPr/>
      </dsp:nvSpPr>
      <dsp:spPr>
        <a:xfrm rot="5400000">
          <a:off x="3305336" y="-1675570"/>
          <a:ext cx="678844" cy="5827390"/>
        </a:xfrm>
        <a:prstGeom prst="round2Same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QC target value and range</a:t>
          </a:r>
        </a:p>
      </dsp:txBody>
      <dsp:txXfrm rot="-5400000">
        <a:off x="731063" y="931841"/>
        <a:ext cx="5794252" cy="612568"/>
      </dsp:txXfrm>
    </dsp:sp>
    <dsp:sp modelId="{E6C80EE0-84F8-40C7-9B65-71474FD79F25}">
      <dsp:nvSpPr>
        <dsp:cNvPr id="0" name=""/>
        <dsp:cNvSpPr/>
      </dsp:nvSpPr>
      <dsp:spPr>
        <a:xfrm rot="5400000">
          <a:off x="-156656" y="1951133"/>
          <a:ext cx="1044376" cy="731063"/>
        </a:xfrm>
        <a:prstGeom prst="chevron">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1" y="2160009"/>
        <a:ext cx="731063" cy="313313"/>
      </dsp:txXfrm>
    </dsp:sp>
    <dsp:sp modelId="{FFCA8613-2579-4C41-9585-04834F8ECB24}">
      <dsp:nvSpPr>
        <dsp:cNvPr id="0" name=""/>
        <dsp:cNvSpPr/>
      </dsp:nvSpPr>
      <dsp:spPr>
        <a:xfrm rot="5400000">
          <a:off x="3305336" y="-780923"/>
          <a:ext cx="678844" cy="5827390"/>
        </a:xfrm>
        <a:prstGeom prst="round2Same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QC frequency of analysis</a:t>
          </a:r>
        </a:p>
      </dsp:txBody>
      <dsp:txXfrm rot="-5400000">
        <a:off x="731063" y="1826488"/>
        <a:ext cx="5794252" cy="612568"/>
      </dsp:txXfrm>
    </dsp:sp>
    <dsp:sp modelId="{3C798E17-5520-47B1-A6B5-D6C2A8B85738}">
      <dsp:nvSpPr>
        <dsp:cNvPr id="0" name=""/>
        <dsp:cNvSpPr/>
      </dsp:nvSpPr>
      <dsp:spPr>
        <a:xfrm rot="5400000">
          <a:off x="-156656" y="2844653"/>
          <a:ext cx="1044376" cy="731063"/>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4</a:t>
          </a:r>
        </a:p>
      </dsp:txBody>
      <dsp:txXfrm rot="-5400000">
        <a:off x="1" y="3053529"/>
        <a:ext cx="731063" cy="313313"/>
      </dsp:txXfrm>
    </dsp:sp>
    <dsp:sp modelId="{63FE702E-6937-41D3-A14E-91337A4CC890}">
      <dsp:nvSpPr>
        <dsp:cNvPr id="0" name=""/>
        <dsp:cNvSpPr/>
      </dsp:nvSpPr>
      <dsp:spPr>
        <a:xfrm rot="5400000">
          <a:off x="3305336" y="113723"/>
          <a:ext cx="678844" cy="5827390"/>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QC monitoring</a:t>
          </a:r>
        </a:p>
      </dsp:txBody>
      <dsp:txXfrm rot="-5400000">
        <a:off x="731063" y="2721134"/>
        <a:ext cx="5794252" cy="612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6D99-3532-4D05-8165-E32FF56BFAB2}">
      <dsp:nvSpPr>
        <dsp:cNvPr id="0" name=""/>
        <dsp:cNvSpPr/>
      </dsp:nvSpPr>
      <dsp:spPr>
        <a:xfrm rot="5400000">
          <a:off x="-156656" y="160711"/>
          <a:ext cx="1044376" cy="731063"/>
        </a:xfrm>
        <a:prstGeom prst="chevron">
          <a:avLst/>
        </a:prstGeom>
        <a:solidFill>
          <a:schemeClr val="accent2">
            <a:hueOff val="0"/>
            <a:satOff val="0"/>
            <a:lumOff val="0"/>
            <a:alphaOff val="0"/>
          </a:schemeClr>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1" y="369587"/>
        <a:ext cx="731063" cy="313313"/>
      </dsp:txXfrm>
    </dsp:sp>
    <dsp:sp modelId="{C2CDC8FA-14C4-46CC-8F01-0A1D7E1C269A}">
      <dsp:nvSpPr>
        <dsp:cNvPr id="0" name=""/>
        <dsp:cNvSpPr/>
      </dsp:nvSpPr>
      <dsp:spPr>
        <a:xfrm rot="5400000">
          <a:off x="3305157" y="-2570039"/>
          <a:ext cx="679201" cy="5827390"/>
        </a:xfrm>
        <a:prstGeom prst="round2SameRect">
          <a:avLst/>
        </a:prstGeom>
        <a:solidFill>
          <a:schemeClr val="lt1">
            <a:alpha val="90000"/>
            <a:hueOff val="0"/>
            <a:satOff val="0"/>
            <a:lumOff val="0"/>
            <a:alphaOff val="0"/>
          </a:schemeClr>
        </a:solidFill>
        <a:ln w="25400"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lumMod val="95000"/>
                </a:schemeClr>
              </a:solidFill>
            </a:rPr>
            <a:t>QC material selection</a:t>
          </a:r>
        </a:p>
      </dsp:txBody>
      <dsp:txXfrm rot="-5400000">
        <a:off x="731063" y="37211"/>
        <a:ext cx="5794234" cy="612889"/>
      </dsp:txXfrm>
    </dsp:sp>
    <dsp:sp modelId="{54B56DE6-77CB-4846-B39C-95AC1546EEC7}">
      <dsp:nvSpPr>
        <dsp:cNvPr id="0" name=""/>
        <dsp:cNvSpPr/>
      </dsp:nvSpPr>
      <dsp:spPr>
        <a:xfrm rot="5400000">
          <a:off x="-156656" y="1055358"/>
          <a:ext cx="1044376" cy="731063"/>
        </a:xfrm>
        <a:prstGeom prst="chevron">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1" y="1264234"/>
        <a:ext cx="731063" cy="313313"/>
      </dsp:txXfrm>
    </dsp:sp>
    <dsp:sp modelId="{DB60F2AE-0879-48BA-8179-952F2BD39034}">
      <dsp:nvSpPr>
        <dsp:cNvPr id="0" name=""/>
        <dsp:cNvSpPr/>
      </dsp:nvSpPr>
      <dsp:spPr>
        <a:xfrm rot="5400000">
          <a:off x="3305336" y="-1675570"/>
          <a:ext cx="678844" cy="5827390"/>
        </a:xfrm>
        <a:prstGeom prst="round2SameRect">
          <a:avLst/>
        </a:prstGeom>
        <a:solidFill>
          <a:schemeClr val="lt1">
            <a:alpha val="90000"/>
            <a:hueOff val="0"/>
            <a:satOff val="0"/>
            <a:lumOff val="0"/>
            <a:alphaOff val="0"/>
          </a:schemeClr>
        </a:solidFill>
        <a:ln w="25400" cap="flat" cmpd="sng" algn="ctr">
          <a:solidFill>
            <a:schemeClr val="accent2">
              <a:hueOff val="1560506"/>
              <a:satOff val="-1946"/>
              <a:lumOff val="4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QC target value and range</a:t>
          </a:r>
        </a:p>
      </dsp:txBody>
      <dsp:txXfrm rot="-5400000">
        <a:off x="731063" y="931841"/>
        <a:ext cx="5794252" cy="612568"/>
      </dsp:txXfrm>
    </dsp:sp>
    <dsp:sp modelId="{E6C80EE0-84F8-40C7-9B65-71474FD79F25}">
      <dsp:nvSpPr>
        <dsp:cNvPr id="0" name=""/>
        <dsp:cNvSpPr/>
      </dsp:nvSpPr>
      <dsp:spPr>
        <a:xfrm rot="5400000">
          <a:off x="-156656" y="1951133"/>
          <a:ext cx="1044376" cy="731063"/>
        </a:xfrm>
        <a:prstGeom prst="chevron">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1" y="2160009"/>
        <a:ext cx="731063" cy="313313"/>
      </dsp:txXfrm>
    </dsp:sp>
    <dsp:sp modelId="{FFCA8613-2579-4C41-9585-04834F8ECB24}">
      <dsp:nvSpPr>
        <dsp:cNvPr id="0" name=""/>
        <dsp:cNvSpPr/>
      </dsp:nvSpPr>
      <dsp:spPr>
        <a:xfrm rot="5400000">
          <a:off x="3305336" y="-780923"/>
          <a:ext cx="678844" cy="5827390"/>
        </a:xfrm>
        <a:prstGeom prst="round2Same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QC frequency of analysis</a:t>
          </a:r>
        </a:p>
      </dsp:txBody>
      <dsp:txXfrm rot="-5400000">
        <a:off x="731063" y="1826488"/>
        <a:ext cx="5794252" cy="612568"/>
      </dsp:txXfrm>
    </dsp:sp>
    <dsp:sp modelId="{3C798E17-5520-47B1-A6B5-D6C2A8B85738}">
      <dsp:nvSpPr>
        <dsp:cNvPr id="0" name=""/>
        <dsp:cNvSpPr/>
      </dsp:nvSpPr>
      <dsp:spPr>
        <a:xfrm rot="5400000">
          <a:off x="-156656" y="2844653"/>
          <a:ext cx="1044376" cy="731063"/>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4</a:t>
          </a:r>
        </a:p>
      </dsp:txBody>
      <dsp:txXfrm rot="-5400000">
        <a:off x="1" y="3053529"/>
        <a:ext cx="731063" cy="313313"/>
      </dsp:txXfrm>
    </dsp:sp>
    <dsp:sp modelId="{63FE702E-6937-41D3-A14E-91337A4CC890}">
      <dsp:nvSpPr>
        <dsp:cNvPr id="0" name=""/>
        <dsp:cNvSpPr/>
      </dsp:nvSpPr>
      <dsp:spPr>
        <a:xfrm rot="5400000">
          <a:off x="3305336" y="113723"/>
          <a:ext cx="678844" cy="5827390"/>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QC monitoring</a:t>
          </a:r>
        </a:p>
      </dsp:txBody>
      <dsp:txXfrm rot="-5400000">
        <a:off x="731063" y="2721134"/>
        <a:ext cx="5794252" cy="612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6D99-3532-4D05-8165-E32FF56BFAB2}">
      <dsp:nvSpPr>
        <dsp:cNvPr id="0" name=""/>
        <dsp:cNvSpPr/>
      </dsp:nvSpPr>
      <dsp:spPr>
        <a:xfrm rot="5400000">
          <a:off x="-156656" y="160711"/>
          <a:ext cx="1044376" cy="731063"/>
        </a:xfrm>
        <a:prstGeom prst="chevron">
          <a:avLst/>
        </a:prstGeom>
        <a:solidFill>
          <a:schemeClr val="bg1">
            <a:lumMod val="9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1" y="369587"/>
        <a:ext cx="731063" cy="313313"/>
      </dsp:txXfrm>
    </dsp:sp>
    <dsp:sp modelId="{C2CDC8FA-14C4-46CC-8F01-0A1D7E1C269A}">
      <dsp:nvSpPr>
        <dsp:cNvPr id="0" name=""/>
        <dsp:cNvSpPr/>
      </dsp:nvSpPr>
      <dsp:spPr>
        <a:xfrm rot="5400000">
          <a:off x="3305157" y="-2570039"/>
          <a:ext cx="679201" cy="5827390"/>
        </a:xfrm>
        <a:prstGeom prst="round2SameRect">
          <a:avLst/>
        </a:prstGeom>
        <a:solidFill>
          <a:schemeClr val="lt1">
            <a:alpha val="90000"/>
            <a:hueOff val="0"/>
            <a:satOff val="0"/>
            <a:lumOff val="0"/>
            <a:alphaOff val="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lumMod val="95000"/>
                </a:schemeClr>
              </a:solidFill>
            </a:rPr>
            <a:t>QC material selection</a:t>
          </a:r>
        </a:p>
      </dsp:txBody>
      <dsp:txXfrm rot="-5400000">
        <a:off x="731063" y="37211"/>
        <a:ext cx="5794234" cy="612889"/>
      </dsp:txXfrm>
    </dsp:sp>
    <dsp:sp modelId="{54B56DE6-77CB-4846-B39C-95AC1546EEC7}">
      <dsp:nvSpPr>
        <dsp:cNvPr id="0" name=""/>
        <dsp:cNvSpPr/>
      </dsp:nvSpPr>
      <dsp:spPr>
        <a:xfrm rot="5400000">
          <a:off x="-156656" y="1055358"/>
          <a:ext cx="1044376" cy="731063"/>
        </a:xfrm>
        <a:prstGeom prst="chevron">
          <a:avLst/>
        </a:prstGeom>
        <a:solidFill>
          <a:schemeClr val="bg1">
            <a:lumMod val="9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1" y="1264234"/>
        <a:ext cx="731063" cy="313313"/>
      </dsp:txXfrm>
    </dsp:sp>
    <dsp:sp modelId="{DB60F2AE-0879-48BA-8179-952F2BD39034}">
      <dsp:nvSpPr>
        <dsp:cNvPr id="0" name=""/>
        <dsp:cNvSpPr/>
      </dsp:nvSpPr>
      <dsp:spPr>
        <a:xfrm rot="5400000">
          <a:off x="3305336" y="-1675570"/>
          <a:ext cx="678844" cy="5827390"/>
        </a:xfrm>
        <a:prstGeom prst="round2SameRect">
          <a:avLst/>
        </a:prstGeom>
        <a:solidFill>
          <a:schemeClr val="lt1">
            <a:alpha val="90000"/>
            <a:hueOff val="0"/>
            <a:satOff val="0"/>
            <a:lumOff val="0"/>
            <a:alphaOff val="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lumMod val="95000"/>
                </a:schemeClr>
              </a:solidFill>
            </a:rPr>
            <a:t>QC target value and range</a:t>
          </a:r>
        </a:p>
      </dsp:txBody>
      <dsp:txXfrm rot="-5400000">
        <a:off x="731063" y="931841"/>
        <a:ext cx="5794252" cy="612568"/>
      </dsp:txXfrm>
    </dsp:sp>
    <dsp:sp modelId="{E6C80EE0-84F8-40C7-9B65-71474FD79F25}">
      <dsp:nvSpPr>
        <dsp:cNvPr id="0" name=""/>
        <dsp:cNvSpPr/>
      </dsp:nvSpPr>
      <dsp:spPr>
        <a:xfrm rot="5400000">
          <a:off x="-156656" y="1951133"/>
          <a:ext cx="1044376" cy="731063"/>
        </a:xfrm>
        <a:prstGeom prst="chevron">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1" y="2160009"/>
        <a:ext cx="731063" cy="313313"/>
      </dsp:txXfrm>
    </dsp:sp>
    <dsp:sp modelId="{FFCA8613-2579-4C41-9585-04834F8ECB24}">
      <dsp:nvSpPr>
        <dsp:cNvPr id="0" name=""/>
        <dsp:cNvSpPr/>
      </dsp:nvSpPr>
      <dsp:spPr>
        <a:xfrm rot="5400000">
          <a:off x="3305336" y="-780923"/>
          <a:ext cx="678844" cy="5827390"/>
        </a:xfrm>
        <a:prstGeom prst="round2SameRect">
          <a:avLst/>
        </a:prstGeom>
        <a:solidFill>
          <a:schemeClr val="lt1">
            <a:alpha val="90000"/>
            <a:hueOff val="0"/>
            <a:satOff val="0"/>
            <a:lumOff val="0"/>
            <a:alphaOff val="0"/>
          </a:schemeClr>
        </a:solidFill>
        <a:ln w="25400" cap="flat" cmpd="sng" algn="ctr">
          <a:solidFill>
            <a:schemeClr val="accent2">
              <a:hueOff val="3121013"/>
              <a:satOff val="-3893"/>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QC frequency of analysis</a:t>
          </a:r>
        </a:p>
      </dsp:txBody>
      <dsp:txXfrm rot="-5400000">
        <a:off x="731063" y="1826488"/>
        <a:ext cx="5794252" cy="612568"/>
      </dsp:txXfrm>
    </dsp:sp>
    <dsp:sp modelId="{3C798E17-5520-47B1-A6B5-D6C2A8B85738}">
      <dsp:nvSpPr>
        <dsp:cNvPr id="0" name=""/>
        <dsp:cNvSpPr/>
      </dsp:nvSpPr>
      <dsp:spPr>
        <a:xfrm rot="5400000">
          <a:off x="-156656" y="2844653"/>
          <a:ext cx="1044376" cy="731063"/>
        </a:xfrm>
        <a:prstGeom prst="chevron">
          <a:avLst/>
        </a:prstGeom>
        <a:solidFill>
          <a:schemeClr val="bg1">
            <a:lumMod val="9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4</a:t>
          </a:r>
        </a:p>
      </dsp:txBody>
      <dsp:txXfrm rot="-5400000">
        <a:off x="1" y="3053529"/>
        <a:ext cx="731063" cy="313313"/>
      </dsp:txXfrm>
    </dsp:sp>
    <dsp:sp modelId="{63FE702E-6937-41D3-A14E-91337A4CC890}">
      <dsp:nvSpPr>
        <dsp:cNvPr id="0" name=""/>
        <dsp:cNvSpPr/>
      </dsp:nvSpPr>
      <dsp:spPr>
        <a:xfrm rot="5400000">
          <a:off x="3305336" y="113723"/>
          <a:ext cx="678844" cy="5827390"/>
        </a:xfrm>
        <a:prstGeom prst="round2SameRect">
          <a:avLst/>
        </a:prstGeom>
        <a:solidFill>
          <a:schemeClr val="lt1">
            <a:alpha val="90000"/>
            <a:hueOff val="0"/>
            <a:satOff val="0"/>
            <a:lumOff val="0"/>
            <a:alphaOff val="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lumMod val="95000"/>
                </a:schemeClr>
              </a:solidFill>
            </a:rPr>
            <a:t>QC monitoring</a:t>
          </a:r>
        </a:p>
      </dsp:txBody>
      <dsp:txXfrm rot="-5400000">
        <a:off x="731063" y="2721134"/>
        <a:ext cx="5794252" cy="612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6D99-3532-4D05-8165-E32FF56BFAB2}">
      <dsp:nvSpPr>
        <dsp:cNvPr id="0" name=""/>
        <dsp:cNvSpPr/>
      </dsp:nvSpPr>
      <dsp:spPr>
        <a:xfrm rot="5400000">
          <a:off x="-156656" y="160711"/>
          <a:ext cx="1044376" cy="731063"/>
        </a:xfrm>
        <a:prstGeom prst="chevron">
          <a:avLst/>
        </a:prstGeom>
        <a:solidFill>
          <a:schemeClr val="bg1">
            <a:lumMod val="9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1</a:t>
          </a:r>
        </a:p>
      </dsp:txBody>
      <dsp:txXfrm rot="-5400000">
        <a:off x="1" y="369587"/>
        <a:ext cx="731063" cy="313313"/>
      </dsp:txXfrm>
    </dsp:sp>
    <dsp:sp modelId="{C2CDC8FA-14C4-46CC-8F01-0A1D7E1C269A}">
      <dsp:nvSpPr>
        <dsp:cNvPr id="0" name=""/>
        <dsp:cNvSpPr/>
      </dsp:nvSpPr>
      <dsp:spPr>
        <a:xfrm rot="5400000">
          <a:off x="3305157" y="-2570039"/>
          <a:ext cx="679201" cy="5827390"/>
        </a:xfrm>
        <a:prstGeom prst="round2SameRect">
          <a:avLst/>
        </a:prstGeom>
        <a:solidFill>
          <a:schemeClr val="lt1">
            <a:alpha val="90000"/>
            <a:hueOff val="0"/>
            <a:satOff val="0"/>
            <a:lumOff val="0"/>
            <a:alphaOff val="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lumMod val="95000"/>
                </a:schemeClr>
              </a:solidFill>
            </a:rPr>
            <a:t>QC material selection</a:t>
          </a:r>
        </a:p>
      </dsp:txBody>
      <dsp:txXfrm rot="-5400000">
        <a:off x="731063" y="37211"/>
        <a:ext cx="5794234" cy="612889"/>
      </dsp:txXfrm>
    </dsp:sp>
    <dsp:sp modelId="{54B56DE6-77CB-4846-B39C-95AC1546EEC7}">
      <dsp:nvSpPr>
        <dsp:cNvPr id="0" name=""/>
        <dsp:cNvSpPr/>
      </dsp:nvSpPr>
      <dsp:spPr>
        <a:xfrm rot="5400000">
          <a:off x="-156656" y="1055358"/>
          <a:ext cx="1044376" cy="731063"/>
        </a:xfrm>
        <a:prstGeom prst="chevron">
          <a:avLst/>
        </a:prstGeom>
        <a:solidFill>
          <a:schemeClr val="bg1">
            <a:lumMod val="9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2</a:t>
          </a:r>
        </a:p>
      </dsp:txBody>
      <dsp:txXfrm rot="-5400000">
        <a:off x="1" y="1264234"/>
        <a:ext cx="731063" cy="313313"/>
      </dsp:txXfrm>
    </dsp:sp>
    <dsp:sp modelId="{DB60F2AE-0879-48BA-8179-952F2BD39034}">
      <dsp:nvSpPr>
        <dsp:cNvPr id="0" name=""/>
        <dsp:cNvSpPr/>
      </dsp:nvSpPr>
      <dsp:spPr>
        <a:xfrm rot="5400000">
          <a:off x="3305336" y="-1675570"/>
          <a:ext cx="678844" cy="5827390"/>
        </a:xfrm>
        <a:prstGeom prst="round2SameRect">
          <a:avLst/>
        </a:prstGeom>
        <a:solidFill>
          <a:schemeClr val="lt1">
            <a:alpha val="90000"/>
            <a:hueOff val="0"/>
            <a:satOff val="0"/>
            <a:lumOff val="0"/>
            <a:alphaOff val="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lumMod val="95000"/>
                </a:schemeClr>
              </a:solidFill>
            </a:rPr>
            <a:t>QC target value and range</a:t>
          </a:r>
        </a:p>
      </dsp:txBody>
      <dsp:txXfrm rot="-5400000">
        <a:off x="731063" y="931841"/>
        <a:ext cx="5794252" cy="612568"/>
      </dsp:txXfrm>
    </dsp:sp>
    <dsp:sp modelId="{E6C80EE0-84F8-40C7-9B65-71474FD79F25}">
      <dsp:nvSpPr>
        <dsp:cNvPr id="0" name=""/>
        <dsp:cNvSpPr/>
      </dsp:nvSpPr>
      <dsp:spPr>
        <a:xfrm rot="5400000">
          <a:off x="-156656" y="1951133"/>
          <a:ext cx="1044376" cy="731063"/>
        </a:xfrm>
        <a:prstGeom prst="chevron">
          <a:avLst/>
        </a:prstGeom>
        <a:solidFill>
          <a:schemeClr val="bg1">
            <a:lumMod val="9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3</a:t>
          </a:r>
        </a:p>
      </dsp:txBody>
      <dsp:txXfrm rot="-5400000">
        <a:off x="1" y="2160009"/>
        <a:ext cx="731063" cy="313313"/>
      </dsp:txXfrm>
    </dsp:sp>
    <dsp:sp modelId="{FFCA8613-2579-4C41-9585-04834F8ECB24}">
      <dsp:nvSpPr>
        <dsp:cNvPr id="0" name=""/>
        <dsp:cNvSpPr/>
      </dsp:nvSpPr>
      <dsp:spPr>
        <a:xfrm rot="5400000">
          <a:off x="3305336" y="-780923"/>
          <a:ext cx="678844" cy="5827390"/>
        </a:xfrm>
        <a:prstGeom prst="round2SameRect">
          <a:avLst/>
        </a:prstGeom>
        <a:solidFill>
          <a:schemeClr val="lt1">
            <a:alpha val="90000"/>
            <a:hueOff val="0"/>
            <a:satOff val="0"/>
            <a:lumOff val="0"/>
            <a:alphaOff val="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solidFill>
                <a:schemeClr val="bg1">
                  <a:lumMod val="95000"/>
                </a:schemeClr>
              </a:solidFill>
            </a:rPr>
            <a:t>QC frequency of analysis</a:t>
          </a:r>
        </a:p>
      </dsp:txBody>
      <dsp:txXfrm rot="-5400000">
        <a:off x="731063" y="1826488"/>
        <a:ext cx="5794252" cy="612568"/>
      </dsp:txXfrm>
    </dsp:sp>
    <dsp:sp modelId="{3C798E17-5520-47B1-A6B5-D6C2A8B85738}">
      <dsp:nvSpPr>
        <dsp:cNvPr id="0" name=""/>
        <dsp:cNvSpPr/>
      </dsp:nvSpPr>
      <dsp:spPr>
        <a:xfrm rot="5400000">
          <a:off x="-156656" y="2844653"/>
          <a:ext cx="1044376" cy="731063"/>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4</a:t>
          </a:r>
        </a:p>
      </dsp:txBody>
      <dsp:txXfrm rot="-5400000">
        <a:off x="1" y="3053529"/>
        <a:ext cx="731063" cy="313313"/>
      </dsp:txXfrm>
    </dsp:sp>
    <dsp:sp modelId="{63FE702E-6937-41D3-A14E-91337A4CC890}">
      <dsp:nvSpPr>
        <dsp:cNvPr id="0" name=""/>
        <dsp:cNvSpPr/>
      </dsp:nvSpPr>
      <dsp:spPr>
        <a:xfrm rot="5400000">
          <a:off x="3305336" y="113723"/>
          <a:ext cx="678844" cy="5827390"/>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QC monitoring</a:t>
          </a:r>
        </a:p>
      </dsp:txBody>
      <dsp:txXfrm rot="-5400000">
        <a:off x="731063" y="2721134"/>
        <a:ext cx="5794252" cy="612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EDD21-78D9-4C99-B137-EE062BB94233}">
      <dsp:nvSpPr>
        <dsp:cNvPr id="0" name=""/>
        <dsp:cNvSpPr/>
      </dsp:nvSpPr>
      <dsp:spPr>
        <a:xfrm>
          <a:off x="868" y="190556"/>
          <a:ext cx="3047567" cy="1935205"/>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A2E6C6-5959-4FFA-AE03-D069A23C7CF1}">
      <dsp:nvSpPr>
        <dsp:cNvPr id="0" name=""/>
        <dsp:cNvSpPr/>
      </dsp:nvSpPr>
      <dsp:spPr>
        <a:xfrm>
          <a:off x="339486" y="512243"/>
          <a:ext cx="3047567" cy="193520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Levey-Jennings (LJ) Chart</a:t>
          </a:r>
        </a:p>
      </dsp:txBody>
      <dsp:txXfrm>
        <a:off x="396166" y="568923"/>
        <a:ext cx="2934207" cy="1821845"/>
      </dsp:txXfrm>
    </dsp:sp>
    <dsp:sp modelId="{5F204FEE-B440-4A4E-9D14-C5132C04252E}">
      <dsp:nvSpPr>
        <dsp:cNvPr id="0" name=""/>
        <dsp:cNvSpPr/>
      </dsp:nvSpPr>
      <dsp:spPr>
        <a:xfrm>
          <a:off x="3725672" y="190556"/>
          <a:ext cx="3047567" cy="1935205"/>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70F0DB-5EEF-478F-900F-ABE8903ED648}">
      <dsp:nvSpPr>
        <dsp:cNvPr id="0" name=""/>
        <dsp:cNvSpPr/>
      </dsp:nvSpPr>
      <dsp:spPr>
        <a:xfrm>
          <a:off x="4064291" y="512243"/>
          <a:ext cx="3047567" cy="193520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Westgard Rules</a:t>
          </a:r>
        </a:p>
      </dsp:txBody>
      <dsp:txXfrm>
        <a:off x="4120971" y="568923"/>
        <a:ext cx="2934207" cy="18218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1EDD21-78D9-4C99-B137-EE062BB94233}">
      <dsp:nvSpPr>
        <dsp:cNvPr id="0" name=""/>
        <dsp:cNvSpPr/>
      </dsp:nvSpPr>
      <dsp:spPr>
        <a:xfrm>
          <a:off x="806" y="270677"/>
          <a:ext cx="2831185" cy="1797802"/>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1A2E6C6-5959-4FFA-AE03-D069A23C7CF1}">
      <dsp:nvSpPr>
        <dsp:cNvPr id="0" name=""/>
        <dsp:cNvSpPr/>
      </dsp:nvSpPr>
      <dsp:spPr>
        <a:xfrm>
          <a:off x="315382" y="569524"/>
          <a:ext cx="2831185" cy="1797802"/>
        </a:xfrm>
        <a:prstGeom prst="roundRect">
          <a:avLst>
            <a:gd name="adj" fmla="val 10000"/>
          </a:avLst>
        </a:prstGeom>
        <a:solidFill>
          <a:schemeClr val="bg1">
            <a:lumMod val="95000"/>
            <a:alpha val="90000"/>
          </a:schemeClr>
        </a:solidFill>
        <a:ln w="9525" cap="flat" cmpd="sng" algn="ctr">
          <a:solidFill>
            <a:schemeClr val="bg1">
              <a:lumMod val="9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bg1">
                  <a:lumMod val="95000"/>
                </a:schemeClr>
              </a:solidFill>
            </a:rPr>
            <a:t>Levey-Jennings (LJ) Chart</a:t>
          </a:r>
        </a:p>
      </dsp:txBody>
      <dsp:txXfrm>
        <a:off x="368038" y="622180"/>
        <a:ext cx="2725873" cy="1692490"/>
      </dsp:txXfrm>
    </dsp:sp>
    <dsp:sp modelId="{5F204FEE-B440-4A4E-9D14-C5132C04252E}">
      <dsp:nvSpPr>
        <dsp:cNvPr id="0" name=""/>
        <dsp:cNvSpPr/>
      </dsp:nvSpPr>
      <dsp:spPr>
        <a:xfrm>
          <a:off x="3461144" y="270677"/>
          <a:ext cx="2831185" cy="1797802"/>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70F0DB-5EEF-478F-900F-ABE8903ED648}">
      <dsp:nvSpPr>
        <dsp:cNvPr id="0" name=""/>
        <dsp:cNvSpPr/>
      </dsp:nvSpPr>
      <dsp:spPr>
        <a:xfrm>
          <a:off x="3775720" y="569524"/>
          <a:ext cx="2831185" cy="1797802"/>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Westgard Rules</a:t>
          </a:r>
        </a:p>
      </dsp:txBody>
      <dsp:txXfrm>
        <a:off x="3828376" y="622180"/>
        <a:ext cx="2725873" cy="16924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4A8A3-931F-4387-9E91-94F82BFBC999}">
      <dsp:nvSpPr>
        <dsp:cNvPr id="0" name=""/>
        <dsp:cNvSpPr/>
      </dsp:nvSpPr>
      <dsp:spPr>
        <a:xfrm>
          <a:off x="2972461" y="606186"/>
          <a:ext cx="199954" cy="653239"/>
        </a:xfrm>
        <a:custGeom>
          <a:avLst/>
          <a:gdLst/>
          <a:ahLst/>
          <a:cxnLst/>
          <a:rect l="0" t="0" r="0" b="0"/>
          <a:pathLst>
            <a:path>
              <a:moveTo>
                <a:pt x="199954" y="0"/>
              </a:moveTo>
              <a:lnTo>
                <a:pt x="199954" y="653239"/>
              </a:lnTo>
              <a:lnTo>
                <a:pt x="0" y="653239"/>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FA30EA-0D79-452A-A6D5-DC601039D669}">
      <dsp:nvSpPr>
        <dsp:cNvPr id="0" name=""/>
        <dsp:cNvSpPr/>
      </dsp:nvSpPr>
      <dsp:spPr>
        <a:xfrm>
          <a:off x="3172416" y="2518763"/>
          <a:ext cx="199954" cy="653239"/>
        </a:xfrm>
        <a:custGeom>
          <a:avLst/>
          <a:gdLst/>
          <a:ahLst/>
          <a:cxnLst/>
          <a:rect l="0" t="0" r="0" b="0"/>
          <a:pathLst>
            <a:path>
              <a:moveTo>
                <a:pt x="0" y="0"/>
              </a:moveTo>
              <a:lnTo>
                <a:pt x="0" y="653239"/>
              </a:lnTo>
              <a:lnTo>
                <a:pt x="199954" y="653239"/>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90736B-ADA0-444B-AFBE-D723AF216B9E}">
      <dsp:nvSpPr>
        <dsp:cNvPr id="0" name=""/>
        <dsp:cNvSpPr/>
      </dsp:nvSpPr>
      <dsp:spPr>
        <a:xfrm>
          <a:off x="2972461" y="2518763"/>
          <a:ext cx="199954" cy="653239"/>
        </a:xfrm>
        <a:custGeom>
          <a:avLst/>
          <a:gdLst/>
          <a:ahLst/>
          <a:cxnLst/>
          <a:rect l="0" t="0" r="0" b="0"/>
          <a:pathLst>
            <a:path>
              <a:moveTo>
                <a:pt x="199954" y="0"/>
              </a:moveTo>
              <a:lnTo>
                <a:pt x="199954" y="653239"/>
              </a:lnTo>
              <a:lnTo>
                <a:pt x="0" y="653239"/>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A7FF3C-BBDF-4CBF-B8E4-BEDD94FF85CB}">
      <dsp:nvSpPr>
        <dsp:cNvPr id="0" name=""/>
        <dsp:cNvSpPr/>
      </dsp:nvSpPr>
      <dsp:spPr>
        <a:xfrm>
          <a:off x="2972461" y="4431341"/>
          <a:ext cx="199954" cy="653239"/>
        </a:xfrm>
        <a:custGeom>
          <a:avLst/>
          <a:gdLst/>
          <a:ahLst/>
          <a:cxnLst/>
          <a:rect l="0" t="0" r="0" b="0"/>
          <a:pathLst>
            <a:path>
              <a:moveTo>
                <a:pt x="199954" y="0"/>
              </a:moveTo>
              <a:lnTo>
                <a:pt x="199954" y="653239"/>
              </a:lnTo>
              <a:lnTo>
                <a:pt x="0" y="653239"/>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E28F44-5B96-43CF-8A9A-C861B88A2F36}">
      <dsp:nvSpPr>
        <dsp:cNvPr id="0" name=""/>
        <dsp:cNvSpPr/>
      </dsp:nvSpPr>
      <dsp:spPr>
        <a:xfrm>
          <a:off x="3126696" y="2518763"/>
          <a:ext cx="91440" cy="1306478"/>
        </a:xfrm>
        <a:custGeom>
          <a:avLst/>
          <a:gdLst/>
          <a:ahLst/>
          <a:cxnLst/>
          <a:rect l="0" t="0" r="0" b="0"/>
          <a:pathLst>
            <a:path>
              <a:moveTo>
                <a:pt x="45720" y="0"/>
              </a:moveTo>
              <a:lnTo>
                <a:pt x="45720" y="130647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AEA576-B8B2-468B-A4E5-F051C482BB50}">
      <dsp:nvSpPr>
        <dsp:cNvPr id="0" name=""/>
        <dsp:cNvSpPr/>
      </dsp:nvSpPr>
      <dsp:spPr>
        <a:xfrm>
          <a:off x="3126696" y="606186"/>
          <a:ext cx="91440" cy="1306478"/>
        </a:xfrm>
        <a:custGeom>
          <a:avLst/>
          <a:gdLst/>
          <a:ahLst/>
          <a:cxnLst/>
          <a:rect l="0" t="0" r="0" b="0"/>
          <a:pathLst>
            <a:path>
              <a:moveTo>
                <a:pt x="45720" y="0"/>
              </a:moveTo>
              <a:lnTo>
                <a:pt x="45720" y="1306478"/>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79062-CA62-43C5-8EC3-5F2EB8B94E30}">
      <dsp:nvSpPr>
        <dsp:cNvPr id="0" name=""/>
        <dsp:cNvSpPr/>
      </dsp:nvSpPr>
      <dsp:spPr>
        <a:xfrm>
          <a:off x="2587102" y="87"/>
          <a:ext cx="1170626" cy="60609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85527" numCol="1" spcCol="1270" anchor="ctr" anchorCtr="0">
          <a:noAutofit/>
        </a:bodyPr>
        <a:lstStyle/>
        <a:p>
          <a:pPr marL="0" lvl="0" indent="0" algn="ctr" defTabSz="800100">
            <a:lnSpc>
              <a:spcPct val="90000"/>
            </a:lnSpc>
            <a:spcBef>
              <a:spcPct val="0"/>
            </a:spcBef>
            <a:spcAft>
              <a:spcPct val="35000"/>
            </a:spcAft>
            <a:buNone/>
          </a:pPr>
          <a:r>
            <a:rPr lang="en-US" sz="1800" kern="1200" dirty="0"/>
            <a:t>QC is Rejected</a:t>
          </a:r>
        </a:p>
      </dsp:txBody>
      <dsp:txXfrm>
        <a:off x="2587102" y="87"/>
        <a:ext cx="1170626" cy="606098"/>
      </dsp:txXfrm>
    </dsp:sp>
    <dsp:sp modelId="{6A2A9674-7F6A-43E7-B9C3-4AE58DBD0766}">
      <dsp:nvSpPr>
        <dsp:cNvPr id="0" name=""/>
        <dsp:cNvSpPr/>
      </dsp:nvSpPr>
      <dsp:spPr>
        <a:xfrm>
          <a:off x="2821228" y="471497"/>
          <a:ext cx="1053563" cy="202032"/>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a:p>
      </dsp:txBody>
      <dsp:txXfrm>
        <a:off x="2821228" y="471497"/>
        <a:ext cx="1053563" cy="202032"/>
      </dsp:txXfrm>
    </dsp:sp>
    <dsp:sp modelId="{25ED473D-F19A-4CF5-BA30-C258F759264F}">
      <dsp:nvSpPr>
        <dsp:cNvPr id="0" name=""/>
        <dsp:cNvSpPr/>
      </dsp:nvSpPr>
      <dsp:spPr>
        <a:xfrm>
          <a:off x="2587102" y="1912665"/>
          <a:ext cx="1170626" cy="60609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85527" numCol="1" spcCol="1270" anchor="ctr" anchorCtr="0">
          <a:noAutofit/>
        </a:bodyPr>
        <a:lstStyle/>
        <a:p>
          <a:pPr marL="0" lvl="0" indent="0" algn="ctr" defTabSz="800100">
            <a:lnSpc>
              <a:spcPct val="90000"/>
            </a:lnSpc>
            <a:spcBef>
              <a:spcPct val="0"/>
            </a:spcBef>
            <a:spcAft>
              <a:spcPct val="35000"/>
            </a:spcAft>
            <a:buNone/>
          </a:pPr>
          <a:r>
            <a:rPr lang="en-US" sz="1800" kern="1200" dirty="0"/>
            <a:t>Rejected again</a:t>
          </a:r>
        </a:p>
      </dsp:txBody>
      <dsp:txXfrm>
        <a:off x="2587102" y="1912665"/>
        <a:ext cx="1170626" cy="606098"/>
      </dsp:txXfrm>
    </dsp:sp>
    <dsp:sp modelId="{E7FD391D-1D90-41D9-AE08-7C71E9BB18BB}">
      <dsp:nvSpPr>
        <dsp:cNvPr id="0" name=""/>
        <dsp:cNvSpPr/>
      </dsp:nvSpPr>
      <dsp:spPr>
        <a:xfrm>
          <a:off x="2821228" y="2384075"/>
          <a:ext cx="1053563" cy="202032"/>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a:p>
      </dsp:txBody>
      <dsp:txXfrm>
        <a:off x="2821228" y="2384075"/>
        <a:ext cx="1053563" cy="202032"/>
      </dsp:txXfrm>
    </dsp:sp>
    <dsp:sp modelId="{DD94749B-B1ED-43B2-A52D-B9E00BE59842}">
      <dsp:nvSpPr>
        <dsp:cNvPr id="0" name=""/>
        <dsp:cNvSpPr/>
      </dsp:nvSpPr>
      <dsp:spPr>
        <a:xfrm>
          <a:off x="2587102" y="3825242"/>
          <a:ext cx="1170626" cy="60609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85527" numCol="1" spcCol="1270" anchor="ctr" anchorCtr="0">
          <a:noAutofit/>
        </a:bodyPr>
        <a:lstStyle/>
        <a:p>
          <a:pPr marL="0" lvl="0" indent="0" algn="ctr" defTabSz="800100">
            <a:lnSpc>
              <a:spcPct val="90000"/>
            </a:lnSpc>
            <a:spcBef>
              <a:spcPct val="0"/>
            </a:spcBef>
            <a:spcAft>
              <a:spcPct val="35000"/>
            </a:spcAft>
            <a:buNone/>
          </a:pPr>
          <a:r>
            <a:rPr lang="en-US" sz="1800" kern="1200" dirty="0"/>
            <a:t>Rejected again</a:t>
          </a:r>
        </a:p>
      </dsp:txBody>
      <dsp:txXfrm>
        <a:off x="2587102" y="3825242"/>
        <a:ext cx="1170626" cy="606098"/>
      </dsp:txXfrm>
    </dsp:sp>
    <dsp:sp modelId="{03110BF5-A1BC-48D6-BAE9-2378E93A9874}">
      <dsp:nvSpPr>
        <dsp:cNvPr id="0" name=""/>
        <dsp:cNvSpPr/>
      </dsp:nvSpPr>
      <dsp:spPr>
        <a:xfrm>
          <a:off x="2821228" y="4296652"/>
          <a:ext cx="1053563" cy="202032"/>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a:p>
      </dsp:txBody>
      <dsp:txXfrm>
        <a:off x="2821228" y="4296652"/>
        <a:ext cx="1053563" cy="202032"/>
      </dsp:txXfrm>
    </dsp:sp>
    <dsp:sp modelId="{5B7858F6-6144-4130-8450-C64BFABCA538}">
      <dsp:nvSpPr>
        <dsp:cNvPr id="0" name=""/>
        <dsp:cNvSpPr/>
      </dsp:nvSpPr>
      <dsp:spPr>
        <a:xfrm>
          <a:off x="1801835" y="4781531"/>
          <a:ext cx="1170626" cy="60609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85527" numCol="1" spcCol="1270" anchor="ctr" anchorCtr="0">
          <a:noAutofit/>
        </a:bodyPr>
        <a:lstStyle/>
        <a:p>
          <a:pPr marL="0" lvl="0" indent="0" algn="ctr" defTabSz="800100">
            <a:lnSpc>
              <a:spcPct val="90000"/>
            </a:lnSpc>
            <a:spcBef>
              <a:spcPct val="0"/>
            </a:spcBef>
            <a:spcAft>
              <a:spcPct val="35000"/>
            </a:spcAft>
            <a:buNone/>
          </a:pPr>
          <a:r>
            <a:rPr lang="en-US" sz="1800" kern="1200" dirty="0"/>
            <a:t>Repeat QC</a:t>
          </a:r>
        </a:p>
      </dsp:txBody>
      <dsp:txXfrm>
        <a:off x="1801835" y="4781531"/>
        <a:ext cx="1170626" cy="606098"/>
      </dsp:txXfrm>
    </dsp:sp>
    <dsp:sp modelId="{A834AD81-9CFF-417F-A3A8-0245521ABA94}">
      <dsp:nvSpPr>
        <dsp:cNvPr id="0" name=""/>
        <dsp:cNvSpPr/>
      </dsp:nvSpPr>
      <dsp:spPr>
        <a:xfrm>
          <a:off x="2035960" y="5252941"/>
          <a:ext cx="1053563" cy="202032"/>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a:p>
      </dsp:txBody>
      <dsp:txXfrm>
        <a:off x="2035960" y="5252941"/>
        <a:ext cx="1053563" cy="202032"/>
      </dsp:txXfrm>
    </dsp:sp>
    <dsp:sp modelId="{BDBF5421-F85E-4EC4-8E8B-57D747644648}">
      <dsp:nvSpPr>
        <dsp:cNvPr id="0" name=""/>
        <dsp:cNvSpPr/>
      </dsp:nvSpPr>
      <dsp:spPr>
        <a:xfrm>
          <a:off x="1801835" y="2868953"/>
          <a:ext cx="1170626" cy="60609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85527" numCol="1" spcCol="1270" anchor="ctr" anchorCtr="0">
          <a:noAutofit/>
        </a:bodyPr>
        <a:lstStyle/>
        <a:p>
          <a:pPr marL="0" lvl="0" indent="0" algn="ctr" defTabSz="800100">
            <a:lnSpc>
              <a:spcPct val="90000"/>
            </a:lnSpc>
            <a:spcBef>
              <a:spcPct val="0"/>
            </a:spcBef>
            <a:spcAft>
              <a:spcPct val="35000"/>
            </a:spcAft>
            <a:buNone/>
          </a:pPr>
          <a:r>
            <a:rPr lang="en-US" sz="1800" kern="1200" dirty="0"/>
            <a:t>Repeat QC</a:t>
          </a:r>
        </a:p>
      </dsp:txBody>
      <dsp:txXfrm>
        <a:off x="1801835" y="2868953"/>
        <a:ext cx="1170626" cy="606098"/>
      </dsp:txXfrm>
    </dsp:sp>
    <dsp:sp modelId="{A1E04798-3271-48B0-AE72-F563ACF018D4}">
      <dsp:nvSpPr>
        <dsp:cNvPr id="0" name=""/>
        <dsp:cNvSpPr/>
      </dsp:nvSpPr>
      <dsp:spPr>
        <a:xfrm>
          <a:off x="2035960" y="3340363"/>
          <a:ext cx="1053563" cy="202032"/>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a:p>
      </dsp:txBody>
      <dsp:txXfrm>
        <a:off x="2035960" y="3340363"/>
        <a:ext cx="1053563" cy="202032"/>
      </dsp:txXfrm>
    </dsp:sp>
    <dsp:sp modelId="{68CAEF2C-A440-4A9B-B5A4-6B072FF5AFEF}">
      <dsp:nvSpPr>
        <dsp:cNvPr id="0" name=""/>
        <dsp:cNvSpPr/>
      </dsp:nvSpPr>
      <dsp:spPr>
        <a:xfrm>
          <a:off x="3372370" y="2868953"/>
          <a:ext cx="1170626" cy="60609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85527" numCol="1" spcCol="1270" anchor="ctr" anchorCtr="0">
          <a:noAutofit/>
        </a:bodyPr>
        <a:lstStyle/>
        <a:p>
          <a:pPr marL="0" lvl="0" indent="0" algn="ctr" defTabSz="800100">
            <a:lnSpc>
              <a:spcPct val="90000"/>
            </a:lnSpc>
            <a:spcBef>
              <a:spcPct val="0"/>
            </a:spcBef>
            <a:spcAft>
              <a:spcPct val="35000"/>
            </a:spcAft>
            <a:buNone/>
          </a:pPr>
          <a:r>
            <a:rPr lang="en-US" sz="1800" kern="1200" dirty="0"/>
            <a:t>Investigate</a:t>
          </a:r>
        </a:p>
      </dsp:txBody>
      <dsp:txXfrm>
        <a:off x="3372370" y="2868953"/>
        <a:ext cx="1170626" cy="606098"/>
      </dsp:txXfrm>
    </dsp:sp>
    <dsp:sp modelId="{3695442C-40CC-443D-BBC4-52F0C19F7107}">
      <dsp:nvSpPr>
        <dsp:cNvPr id="0" name=""/>
        <dsp:cNvSpPr/>
      </dsp:nvSpPr>
      <dsp:spPr>
        <a:xfrm>
          <a:off x="3606495" y="3340363"/>
          <a:ext cx="1053563" cy="202032"/>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a:p>
      </dsp:txBody>
      <dsp:txXfrm>
        <a:off x="3606495" y="3340363"/>
        <a:ext cx="1053563" cy="202032"/>
      </dsp:txXfrm>
    </dsp:sp>
    <dsp:sp modelId="{73E3640F-7FFD-4921-9513-9F4A3B5C7BE8}">
      <dsp:nvSpPr>
        <dsp:cNvPr id="0" name=""/>
        <dsp:cNvSpPr/>
      </dsp:nvSpPr>
      <dsp:spPr>
        <a:xfrm>
          <a:off x="1801835" y="956376"/>
          <a:ext cx="1170626" cy="606098"/>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85527" numCol="1" spcCol="1270" anchor="ctr" anchorCtr="0">
          <a:noAutofit/>
        </a:bodyPr>
        <a:lstStyle/>
        <a:p>
          <a:pPr marL="0" lvl="0" indent="0" algn="ctr" defTabSz="800100">
            <a:lnSpc>
              <a:spcPct val="90000"/>
            </a:lnSpc>
            <a:spcBef>
              <a:spcPct val="0"/>
            </a:spcBef>
            <a:spcAft>
              <a:spcPct val="35000"/>
            </a:spcAft>
            <a:buNone/>
          </a:pPr>
          <a:r>
            <a:rPr lang="en-US" sz="1800" kern="1200" dirty="0"/>
            <a:t>Repeat QC</a:t>
          </a:r>
        </a:p>
      </dsp:txBody>
      <dsp:txXfrm>
        <a:off x="1801835" y="956376"/>
        <a:ext cx="1170626" cy="606098"/>
      </dsp:txXfrm>
    </dsp:sp>
    <dsp:sp modelId="{ED14F070-A66C-4DDC-95A3-51C3E71D2B2C}">
      <dsp:nvSpPr>
        <dsp:cNvPr id="0" name=""/>
        <dsp:cNvSpPr/>
      </dsp:nvSpPr>
      <dsp:spPr>
        <a:xfrm>
          <a:off x="2035960" y="1427786"/>
          <a:ext cx="1053563" cy="202032"/>
        </a:xfrm>
        <a:prstGeom prst="rect">
          <a:avLst/>
        </a:prstGeom>
        <a:solidFill>
          <a:schemeClr val="accent4">
            <a:alpha val="90000"/>
            <a:tint val="4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marL="0" lvl="0" indent="0" algn="r" defTabSz="622300">
            <a:lnSpc>
              <a:spcPct val="90000"/>
            </a:lnSpc>
            <a:spcBef>
              <a:spcPct val="0"/>
            </a:spcBef>
            <a:spcAft>
              <a:spcPct val="35000"/>
            </a:spcAft>
            <a:buNone/>
          </a:pPr>
          <a:endParaRPr lang="en-US" sz="1400" kern="1200"/>
        </a:p>
      </dsp:txBody>
      <dsp:txXfrm>
        <a:off x="2035960" y="1427786"/>
        <a:ext cx="1053563" cy="2020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36C3B-4F7E-4F4B-B540-DACFCF4BBFD0}">
      <dsp:nvSpPr>
        <dsp:cNvPr id="0" name=""/>
        <dsp:cNvSpPr/>
      </dsp:nvSpPr>
      <dsp:spPr>
        <a:xfrm>
          <a:off x="0" y="3381766"/>
          <a:ext cx="6281193" cy="110997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Work through the difficult potential causes</a:t>
          </a:r>
        </a:p>
      </dsp:txBody>
      <dsp:txXfrm>
        <a:off x="0" y="3381766"/>
        <a:ext cx="6281193" cy="599384"/>
      </dsp:txXfrm>
    </dsp:sp>
    <dsp:sp modelId="{96BD43B0-88B4-493A-82C5-A6198014DB09}">
      <dsp:nvSpPr>
        <dsp:cNvPr id="0" name=""/>
        <dsp:cNvSpPr/>
      </dsp:nvSpPr>
      <dsp:spPr>
        <a:xfrm>
          <a:off x="0" y="3958951"/>
          <a:ext cx="1570298" cy="51058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Instrument maintenance</a:t>
          </a:r>
        </a:p>
      </dsp:txBody>
      <dsp:txXfrm>
        <a:off x="0" y="3958951"/>
        <a:ext cx="1570298" cy="510586"/>
      </dsp:txXfrm>
    </dsp:sp>
    <dsp:sp modelId="{39D82885-84F7-4465-9437-F744F06D1C14}">
      <dsp:nvSpPr>
        <dsp:cNvPr id="0" name=""/>
        <dsp:cNvSpPr/>
      </dsp:nvSpPr>
      <dsp:spPr>
        <a:xfrm>
          <a:off x="1570298" y="3958951"/>
          <a:ext cx="1570298" cy="510586"/>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Modification from last troubleshooting</a:t>
          </a:r>
        </a:p>
      </dsp:txBody>
      <dsp:txXfrm>
        <a:off x="1570298" y="3958951"/>
        <a:ext cx="1570298" cy="510586"/>
      </dsp:txXfrm>
    </dsp:sp>
    <dsp:sp modelId="{D9530DA7-E1BE-4D65-ADC2-4B043C5F4014}">
      <dsp:nvSpPr>
        <dsp:cNvPr id="0" name=""/>
        <dsp:cNvSpPr/>
      </dsp:nvSpPr>
      <dsp:spPr>
        <a:xfrm>
          <a:off x="3140596" y="3958951"/>
          <a:ext cx="1570298" cy="510586"/>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Any changes since last acceptable QC?</a:t>
          </a:r>
        </a:p>
      </dsp:txBody>
      <dsp:txXfrm>
        <a:off x="3140596" y="3958951"/>
        <a:ext cx="1570298" cy="510586"/>
      </dsp:txXfrm>
    </dsp:sp>
    <dsp:sp modelId="{31F11FE1-BC5D-43FB-8563-9255BC52560B}">
      <dsp:nvSpPr>
        <dsp:cNvPr id="0" name=""/>
        <dsp:cNvSpPr/>
      </dsp:nvSpPr>
      <dsp:spPr>
        <a:xfrm>
          <a:off x="4710894" y="3958951"/>
          <a:ext cx="1570298" cy="51058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Degradation of reagents</a:t>
          </a:r>
        </a:p>
      </dsp:txBody>
      <dsp:txXfrm>
        <a:off x="4710894" y="3958951"/>
        <a:ext cx="1570298" cy="510586"/>
      </dsp:txXfrm>
    </dsp:sp>
    <dsp:sp modelId="{D952972F-24EC-4455-BDB4-17151B015AFC}">
      <dsp:nvSpPr>
        <dsp:cNvPr id="0" name=""/>
        <dsp:cNvSpPr/>
      </dsp:nvSpPr>
      <dsp:spPr>
        <a:xfrm rot="10800000">
          <a:off x="0" y="1691280"/>
          <a:ext cx="6281193" cy="1707135"/>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Start with simple and easy to solve potential causes</a:t>
          </a:r>
        </a:p>
      </dsp:txBody>
      <dsp:txXfrm rot="-10800000">
        <a:off x="0" y="1691280"/>
        <a:ext cx="6281193" cy="599204"/>
      </dsp:txXfrm>
    </dsp:sp>
    <dsp:sp modelId="{2761A103-81B7-4B43-BC13-BE9AFC3F15AC}">
      <dsp:nvSpPr>
        <dsp:cNvPr id="0" name=""/>
        <dsp:cNvSpPr/>
      </dsp:nvSpPr>
      <dsp:spPr>
        <a:xfrm>
          <a:off x="0" y="2290485"/>
          <a:ext cx="1570298" cy="510433"/>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Right reagents?</a:t>
          </a:r>
        </a:p>
      </dsp:txBody>
      <dsp:txXfrm>
        <a:off x="0" y="2290485"/>
        <a:ext cx="1570298" cy="510433"/>
      </dsp:txXfrm>
    </dsp:sp>
    <dsp:sp modelId="{AF579E56-EFAD-46EC-AF1E-070EDD2993C0}">
      <dsp:nvSpPr>
        <dsp:cNvPr id="0" name=""/>
        <dsp:cNvSpPr/>
      </dsp:nvSpPr>
      <dsp:spPr>
        <a:xfrm>
          <a:off x="1570298" y="2290485"/>
          <a:ext cx="1570298" cy="51043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Expired reagents?</a:t>
          </a:r>
        </a:p>
      </dsp:txBody>
      <dsp:txXfrm>
        <a:off x="1570298" y="2290485"/>
        <a:ext cx="1570298" cy="510433"/>
      </dsp:txXfrm>
    </dsp:sp>
    <dsp:sp modelId="{ECB87AE1-1165-40B9-985E-B5580756BA61}">
      <dsp:nvSpPr>
        <dsp:cNvPr id="0" name=""/>
        <dsp:cNvSpPr/>
      </dsp:nvSpPr>
      <dsp:spPr>
        <a:xfrm>
          <a:off x="3140596" y="2290485"/>
          <a:ext cx="1570298" cy="51043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New lot of QC?</a:t>
          </a:r>
        </a:p>
      </dsp:txBody>
      <dsp:txXfrm>
        <a:off x="3140596" y="2290485"/>
        <a:ext cx="1570298" cy="510433"/>
      </dsp:txXfrm>
    </dsp:sp>
    <dsp:sp modelId="{FC36E063-2041-4D26-B045-61EC60E103AB}">
      <dsp:nvSpPr>
        <dsp:cNvPr id="0" name=""/>
        <dsp:cNvSpPr/>
      </dsp:nvSpPr>
      <dsp:spPr>
        <a:xfrm>
          <a:off x="4710894" y="2290485"/>
          <a:ext cx="1570298" cy="51043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New Calibration?</a:t>
          </a:r>
        </a:p>
      </dsp:txBody>
      <dsp:txXfrm>
        <a:off x="4710894" y="2290485"/>
        <a:ext cx="1570298" cy="510433"/>
      </dsp:txXfrm>
    </dsp:sp>
    <dsp:sp modelId="{DB0225AF-C1C2-471A-B790-DA0817EED279}">
      <dsp:nvSpPr>
        <dsp:cNvPr id="0" name=""/>
        <dsp:cNvSpPr/>
      </dsp:nvSpPr>
      <dsp:spPr>
        <a:xfrm rot="10800000">
          <a:off x="0" y="794"/>
          <a:ext cx="6281193" cy="1707135"/>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Identify type of errors</a:t>
          </a:r>
        </a:p>
      </dsp:txBody>
      <dsp:txXfrm rot="-10800000">
        <a:off x="0" y="794"/>
        <a:ext cx="6281193" cy="599204"/>
      </dsp:txXfrm>
    </dsp:sp>
    <dsp:sp modelId="{150BD355-8419-4D60-8F0A-DD42BC9BEFC3}">
      <dsp:nvSpPr>
        <dsp:cNvPr id="0" name=""/>
        <dsp:cNvSpPr/>
      </dsp:nvSpPr>
      <dsp:spPr>
        <a:xfrm>
          <a:off x="0" y="599998"/>
          <a:ext cx="3140596" cy="510433"/>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Systematic Error</a:t>
          </a:r>
        </a:p>
      </dsp:txBody>
      <dsp:txXfrm>
        <a:off x="0" y="599998"/>
        <a:ext cx="3140596" cy="510433"/>
      </dsp:txXfrm>
    </dsp:sp>
    <dsp:sp modelId="{A2E9568D-3AF4-4DAB-95D5-36F60C0587C8}">
      <dsp:nvSpPr>
        <dsp:cNvPr id="0" name=""/>
        <dsp:cNvSpPr/>
      </dsp:nvSpPr>
      <dsp:spPr>
        <a:xfrm>
          <a:off x="3140596" y="599998"/>
          <a:ext cx="3140596" cy="510433"/>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Random Error</a:t>
          </a:r>
        </a:p>
      </dsp:txBody>
      <dsp:txXfrm>
        <a:off x="3140596" y="599998"/>
        <a:ext cx="3140596" cy="5104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40226-D5BA-46B7-8AAF-D53E3F68041B}" type="datetimeFigureOut">
              <a:rPr lang="en-US" smtClean="0"/>
              <a:t>5/3/23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1AE694-A9CA-4445-BBC8-0AC16A9AF243}" type="slidenum">
              <a:rPr lang="en-US" smtClean="0"/>
              <a:t>‹#›</a:t>
            </a:fld>
            <a:endParaRPr lang="en-US"/>
          </a:p>
        </p:txBody>
      </p:sp>
    </p:spTree>
    <p:extLst>
      <p:ext uri="{BB962C8B-B14F-4D97-AF65-F5344CB8AC3E}">
        <p14:creationId xmlns:p14="http://schemas.microsoft.com/office/powerpoint/2010/main" val="2357689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a:t>
            </a:r>
            <a:r>
              <a:rPr lang="en-US" baseline="0" dirty="0"/>
              <a:t> a simple way to define quality is meeting or exceeding customer needs. To meet  or exceed customer need, the lab must characterize the customer`s need.  Before we understand their needs, we need to first know who our customers are. Know your customers, understand their need, meet or exceed need. We are going to discuss this as we move forward but as we all know labs have a range of customers with perhaps with a range of needs.</a:t>
            </a:r>
            <a:endParaRPr lang="en-US" dirty="0"/>
          </a:p>
        </p:txBody>
      </p:sp>
      <p:sp>
        <p:nvSpPr>
          <p:cNvPr id="4" name="Slide Number Placeholder 3"/>
          <p:cNvSpPr>
            <a:spLocks noGrp="1"/>
          </p:cNvSpPr>
          <p:nvPr>
            <p:ph type="sldNum" sz="quarter" idx="10"/>
          </p:nvPr>
        </p:nvSpPr>
        <p:spPr/>
        <p:txBody>
          <a:bodyPr/>
          <a:lstStyle/>
          <a:p>
            <a:fld id="{CEE4B7D3-A1FF-1F4E-ABC5-84768E87AB16}" type="slidenum">
              <a:rPr lang="en-US" smtClean="0"/>
              <a:t>3</a:t>
            </a:fld>
            <a:endParaRPr lang="en-US"/>
          </a:p>
        </p:txBody>
      </p:sp>
    </p:spTree>
    <p:extLst>
      <p:ext uri="{BB962C8B-B14F-4D97-AF65-F5344CB8AC3E}">
        <p14:creationId xmlns:p14="http://schemas.microsoft.com/office/powerpoint/2010/main" val="263124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EE4B7D3-A1FF-1F4E-ABC5-84768E87AB16}" type="slidenum">
              <a:rPr lang="en-US" smtClean="0"/>
              <a:t>4</a:t>
            </a:fld>
            <a:endParaRPr lang="en-US"/>
          </a:p>
        </p:txBody>
      </p:sp>
    </p:spTree>
    <p:extLst>
      <p:ext uri="{BB962C8B-B14F-4D97-AF65-F5344CB8AC3E}">
        <p14:creationId xmlns:p14="http://schemas.microsoft.com/office/powerpoint/2010/main" val="1164675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7811C-C3A8-420D-A912-60677089D2D9}" type="slidenum">
              <a:rPr lang="en-US" smtClean="0"/>
              <a:t>31</a:t>
            </a:fld>
            <a:endParaRPr lang="en-US"/>
          </a:p>
        </p:txBody>
      </p:sp>
    </p:spTree>
    <p:extLst>
      <p:ext uri="{BB962C8B-B14F-4D97-AF65-F5344CB8AC3E}">
        <p14:creationId xmlns:p14="http://schemas.microsoft.com/office/powerpoint/2010/main" val="20562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7811C-C3A8-420D-A912-60677089D2D9}" type="slidenum">
              <a:rPr lang="en-US" smtClean="0"/>
              <a:t>32</a:t>
            </a:fld>
            <a:endParaRPr lang="en-US"/>
          </a:p>
        </p:txBody>
      </p:sp>
    </p:spTree>
    <p:extLst>
      <p:ext uri="{BB962C8B-B14F-4D97-AF65-F5344CB8AC3E}">
        <p14:creationId xmlns:p14="http://schemas.microsoft.com/office/powerpoint/2010/main" val="1439576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D7811C-C3A8-420D-A912-60677089D2D9}" type="slidenum">
              <a:rPr lang="en-US" smtClean="0"/>
              <a:t>33</a:t>
            </a:fld>
            <a:endParaRPr lang="en-US"/>
          </a:p>
        </p:txBody>
      </p:sp>
    </p:spTree>
    <p:extLst>
      <p:ext uri="{BB962C8B-B14F-4D97-AF65-F5344CB8AC3E}">
        <p14:creationId xmlns:p14="http://schemas.microsoft.com/office/powerpoint/2010/main" val="2304845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914400" y="2496188"/>
            <a:ext cx="10363200" cy="1470025"/>
          </a:xfrm>
        </p:spPr>
        <p:txBody>
          <a:bodyPr>
            <a:normAutofit/>
          </a:bodyPr>
          <a:lstStyle>
            <a:lvl1pPr algn="ctr">
              <a:defRPr sz="2700" b="1">
                <a:solidFill>
                  <a:srgbClr val="1F1F1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28800" y="4241800"/>
            <a:ext cx="8534400" cy="1752600"/>
          </a:xfrm>
        </p:spPr>
        <p:txBody>
          <a:bodyPr>
            <a:normAutofit/>
          </a:bodyPr>
          <a:lstStyle>
            <a:lvl1pPr marL="0" indent="0" algn="ctr">
              <a:buNone/>
              <a:defRPr sz="1800" b="1" i="1">
                <a:solidFill>
                  <a:schemeClr val="tx2">
                    <a:lumMod val="60000"/>
                    <a:lumOff val="40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sz="1050">
                <a:solidFill>
                  <a:schemeClr val="tx2">
                    <a:lumMod val="60000"/>
                    <a:lumOff val="40000"/>
                  </a:schemeClr>
                </a:solidFill>
                <a:latin typeface="Arial"/>
                <a:cs typeface="Arial"/>
              </a:defRPr>
            </a:lvl1pPr>
          </a:lstStyle>
          <a:p>
            <a:fld id="{B897C2A1-9313-CA4F-AEA9-36A479C1E1AD}" type="slidenum">
              <a:rPr lang="en-US" smtClean="0"/>
              <a:pPr/>
              <a:t>‹#›</a:t>
            </a:fld>
            <a:endParaRPr lang="en-US" dirty="0"/>
          </a:p>
        </p:txBody>
      </p:sp>
      <p:sp>
        <p:nvSpPr>
          <p:cNvPr id="4" name="Date Placeholder 3"/>
          <p:cNvSpPr>
            <a:spLocks noGrp="1"/>
          </p:cNvSpPr>
          <p:nvPr>
            <p:ph type="dt" sz="half" idx="10"/>
          </p:nvPr>
        </p:nvSpPr>
        <p:spPr>
          <a:xfrm>
            <a:off x="1828800" y="4785360"/>
            <a:ext cx="8534400" cy="508000"/>
          </a:xfrm>
          <a:prstGeom prst="rect">
            <a:avLst/>
          </a:prstGeom>
        </p:spPr>
        <p:txBody>
          <a:bodyPr/>
          <a:lstStyle>
            <a:lvl1pPr algn="ctr">
              <a:defRPr sz="1050">
                <a:solidFill>
                  <a:schemeClr val="tx1"/>
                </a:solidFill>
                <a:latin typeface="Arial"/>
                <a:cs typeface="Arial"/>
              </a:defRPr>
            </a:lvl1pPr>
          </a:lstStyle>
          <a:p>
            <a:fld id="{0E9EF704-C2FA-C744-8E80-A4E44BD829DF}" type="datetime1">
              <a:rPr lang="en-US" smtClean="0"/>
              <a:pPr/>
              <a:t>5/3/23</a:t>
            </a:fld>
            <a:endParaRPr lang="en-US" dirty="0"/>
          </a:p>
        </p:txBody>
      </p:sp>
      <p:pic>
        <p:nvPicPr>
          <p:cNvPr id="10" name="Picture 9" descr="AACC_RGB.jpg"/>
          <p:cNvPicPr>
            <a:picLocks noChangeAspect="1"/>
          </p:cNvPicPr>
          <p:nvPr userDrawn="1"/>
        </p:nvPicPr>
        <p:blipFill>
          <a:blip r:embed="rId2"/>
          <a:stretch>
            <a:fillRect/>
          </a:stretch>
        </p:blipFill>
        <p:spPr>
          <a:xfrm>
            <a:off x="3149602" y="680711"/>
            <a:ext cx="5842329" cy="1251928"/>
          </a:xfrm>
          <a:prstGeom prst="rect">
            <a:avLst/>
          </a:prstGeom>
        </p:spPr>
      </p:pic>
      <p:pic>
        <p:nvPicPr>
          <p:cNvPr id="7" name="Picture 6"/>
          <p:cNvPicPr>
            <a:picLocks noChangeAspect="1"/>
          </p:cNvPicPr>
          <p:nvPr userDrawn="1"/>
        </p:nvPicPr>
        <p:blipFill>
          <a:blip r:embed="rId3"/>
          <a:stretch>
            <a:fillRect/>
          </a:stretch>
        </p:blipFill>
        <p:spPr>
          <a:xfrm>
            <a:off x="4937941" y="6022113"/>
            <a:ext cx="2245656" cy="651452"/>
          </a:xfrm>
          <a:prstGeom prst="rect">
            <a:avLst/>
          </a:prstGeom>
        </p:spPr>
      </p:pic>
    </p:spTree>
    <p:extLst>
      <p:ext uri="{BB962C8B-B14F-4D97-AF65-F5344CB8AC3E}">
        <p14:creationId xmlns:p14="http://schemas.microsoft.com/office/powerpoint/2010/main" val="339993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dirty="0"/>
              <a:t>Click to edit Master title style</a:t>
            </a:r>
          </a:p>
        </p:txBody>
      </p:sp>
      <p:sp>
        <p:nvSpPr>
          <p:cNvPr id="3" name="Picture Placeholder 2"/>
          <p:cNvSpPr>
            <a:spLocks noGrp="1"/>
          </p:cNvSpPr>
          <p:nvPr>
            <p:ph type="pic" idx="1"/>
          </p:nvPr>
        </p:nvSpPr>
        <p:spPr>
          <a:xfrm>
            <a:off x="2389717" y="1798322"/>
            <a:ext cx="7315200" cy="292925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265359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260378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320803"/>
            <a:ext cx="2743200" cy="4805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320803"/>
            <a:ext cx="8026400" cy="48053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69274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DB504259-8C8D-41F0-BC70-002715304BEF}" type="datetime1">
              <a:rPr lang="en-US" smtClean="0"/>
              <a:t>5/3/23</a:t>
            </a:fld>
            <a:endParaRPr lang="en-US"/>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r>
              <a:rPr lang="en-US"/>
              <a:t>Y. Victoria Zhang | GLQI APWG 2018</a:t>
            </a:r>
          </a:p>
        </p:txBody>
      </p:sp>
      <p:sp>
        <p:nvSpPr>
          <p:cNvPr id="7" name="Slide Number Placeholder 6"/>
          <p:cNvSpPr>
            <a:spLocks noGrp="1"/>
          </p:cNvSpPr>
          <p:nvPr>
            <p:ph type="sldNum" sz="quarter" idx="12"/>
          </p:nvPr>
        </p:nvSpPr>
        <p:spPr/>
        <p:txBody>
          <a:bodyPr/>
          <a:lstStyle/>
          <a:p>
            <a:fld id="{BC84656C-9E35-438E-8342-3F83F5FAF28E}" type="slidenum">
              <a:rPr lang="en-US" smtClean="0"/>
              <a:t>‹#›</a:t>
            </a:fld>
            <a:endParaRPr lang="en-US"/>
          </a:p>
        </p:txBody>
      </p:sp>
    </p:spTree>
    <p:extLst>
      <p:ext uri="{BB962C8B-B14F-4D97-AF65-F5344CB8AC3E}">
        <p14:creationId xmlns:p14="http://schemas.microsoft.com/office/powerpoint/2010/main" val="2736119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275" y="1696754"/>
            <a:ext cx="9470508" cy="626574"/>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1917275" y="2382388"/>
            <a:ext cx="9483636" cy="3517340"/>
          </a:xfrm>
        </p:spPr>
        <p:txBody>
          <a:bodyPr>
            <a:normAutofit/>
          </a:bodyPr>
          <a:lstStyle>
            <a:lvl1pPr marL="160735" indent="-160735" algn="l">
              <a:buFont typeface="Arial"/>
              <a:buChar char="•"/>
              <a:defRPr sz="1350"/>
            </a:lvl1pPr>
            <a:lvl2pPr marL="160735" indent="-160735" algn="l">
              <a:buFont typeface="Arial"/>
              <a:buChar char="•"/>
              <a:defRPr sz="1350"/>
            </a:lvl2pPr>
            <a:lvl3pPr marL="160735" indent="-160735" algn="l">
              <a:buSzPct val="100000"/>
              <a:buFont typeface="Arial"/>
              <a:buChar char="•"/>
              <a:defRPr sz="1350"/>
            </a:lvl3pPr>
            <a:lvl4pPr marL="160735" indent="-160735" algn="l">
              <a:buFont typeface="Arial"/>
              <a:buChar char="•"/>
              <a:defRPr sz="1350"/>
            </a:lvl4pPr>
            <a:lvl5pPr marL="160735" indent="-160735" algn="l">
              <a:buFont typeface="Arial"/>
              <a:buChar char="•"/>
              <a:defRPr sz="1350"/>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dirty="0"/>
          </a:p>
        </p:txBody>
      </p:sp>
    </p:spTree>
    <p:extLst>
      <p:ext uri="{BB962C8B-B14F-4D97-AF65-F5344CB8AC3E}">
        <p14:creationId xmlns:p14="http://schemas.microsoft.com/office/powerpoint/2010/main" val="1469061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897C2A1-9313-CA4F-AEA9-36A479C1E1AD}" type="slidenum">
              <a:rPr lang="en-US" smtClean="0"/>
              <a:pPr/>
              <a:t>‹#›</a:t>
            </a:fld>
            <a:endParaRPr lang="en-US" dirty="0"/>
          </a:p>
        </p:txBody>
      </p:sp>
    </p:spTree>
    <p:extLst>
      <p:ext uri="{BB962C8B-B14F-4D97-AF65-F5344CB8AC3E}">
        <p14:creationId xmlns:p14="http://schemas.microsoft.com/office/powerpoint/2010/main" val="25254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marL="898922" indent="-258366">
              <a:defRPr/>
            </a:lvl2pPr>
            <a:lvl3pPr marL="898922" indent="-258366">
              <a:defRPr/>
            </a:lvl3pPr>
            <a:lvl4pPr marL="898922" indent="-258366">
              <a:defRPr/>
            </a:lvl4pPr>
            <a:lvl5pPr marL="898922" indent="-258366">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050"/>
            </a:lvl1pPr>
          </a:lstStyle>
          <a:p>
            <a:fld id="{B897C2A1-9313-CA4F-AEA9-36A479C1E1AD}" type="slidenum">
              <a:rPr lang="en-US" smtClean="0"/>
              <a:pPr/>
              <a:t>‹#›</a:t>
            </a:fld>
            <a:endParaRPr lang="en-US" dirty="0"/>
          </a:p>
        </p:txBody>
      </p:sp>
    </p:spTree>
    <p:extLst>
      <p:ext uri="{BB962C8B-B14F-4D97-AF65-F5344CB8AC3E}">
        <p14:creationId xmlns:p14="http://schemas.microsoft.com/office/powerpoint/2010/main" val="87587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none"/>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2">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sz="1050"/>
            </a:lvl1pPr>
          </a:lstStyle>
          <a:p>
            <a:fld id="{B897C2A1-9313-CA4F-AEA9-36A479C1E1AD}" type="slidenum">
              <a:rPr lang="en-US" smtClean="0"/>
              <a:pPr/>
              <a:t>‹#›</a:t>
            </a:fld>
            <a:endParaRPr lang="en-US" dirty="0"/>
          </a:p>
        </p:txBody>
      </p:sp>
    </p:spTree>
    <p:extLst>
      <p:ext uri="{BB962C8B-B14F-4D97-AF65-F5344CB8AC3E}">
        <p14:creationId xmlns:p14="http://schemas.microsoft.com/office/powerpoint/2010/main" val="2867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7275" y="1696754"/>
            <a:ext cx="9470508" cy="626574"/>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1917274" y="2382388"/>
            <a:ext cx="9483636" cy="3517340"/>
          </a:xfrm>
        </p:spPr>
        <p:txBody>
          <a:bodyPr>
            <a:normAutofit/>
          </a:bodyPr>
          <a:lstStyle>
            <a:lvl1pPr marL="214313" indent="-214313" algn="l">
              <a:buFont typeface="Arial"/>
              <a:buChar char="•"/>
              <a:defRPr sz="1800"/>
            </a:lvl1pPr>
            <a:lvl2pPr marL="214313" indent="-214313" algn="l">
              <a:buFont typeface="Arial"/>
              <a:buChar char="•"/>
              <a:defRPr sz="1800"/>
            </a:lvl2pPr>
            <a:lvl3pPr marL="214313" indent="-214313" algn="l">
              <a:buSzPct val="100000"/>
              <a:buFont typeface="Arial"/>
              <a:buChar char="•"/>
              <a:defRPr sz="1800"/>
            </a:lvl3pPr>
            <a:lvl4pPr marL="214313" indent="-214313" algn="l">
              <a:buFont typeface="Arial"/>
              <a:buChar char="•"/>
              <a:defRPr sz="1800"/>
            </a:lvl4pPr>
            <a:lvl5pPr marL="214313" indent="-214313" algn="l">
              <a:buFont typeface="Arial"/>
              <a:buChar char="•"/>
              <a:defRPr sz="18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dirty="0"/>
          </a:p>
        </p:txBody>
      </p:sp>
    </p:spTree>
    <p:extLst>
      <p:ext uri="{BB962C8B-B14F-4D97-AF65-F5344CB8AC3E}">
        <p14:creationId xmlns:p14="http://schemas.microsoft.com/office/powerpoint/2010/main" val="33391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13840"/>
            <a:ext cx="9666936" cy="747396"/>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434114"/>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3230880"/>
            <a:ext cx="5386917" cy="289528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2434114"/>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193369" y="3230880"/>
            <a:ext cx="5389033" cy="2895282"/>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929003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5464" y="2905760"/>
            <a:ext cx="9666936" cy="747396"/>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338753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159414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897C2A1-9313-CA4F-AEA9-36A479C1E1AD}" type="slidenum">
              <a:rPr lang="en-US" smtClean="0"/>
              <a:pPr/>
              <a:t>‹#›</a:t>
            </a:fld>
            <a:endParaRPr lang="en-US" dirty="0"/>
          </a:p>
        </p:txBody>
      </p:sp>
    </p:spTree>
    <p:extLst>
      <p:ext uri="{BB962C8B-B14F-4D97-AF65-F5344CB8AC3E}">
        <p14:creationId xmlns:p14="http://schemas.microsoft.com/office/powerpoint/2010/main" val="2627489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696720"/>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696723"/>
            <a:ext cx="6815667" cy="442944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2997203"/>
            <a:ext cx="4011084" cy="31289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B897C2A1-9313-CA4F-AEA9-36A479C1E1AD}" type="slidenum">
              <a:rPr lang="en-US" smtClean="0"/>
              <a:pPr/>
              <a:t>‹#›</a:t>
            </a:fld>
            <a:endParaRPr lang="en-US"/>
          </a:p>
        </p:txBody>
      </p:sp>
    </p:spTree>
    <p:extLst>
      <p:ext uri="{BB962C8B-B14F-4D97-AF65-F5344CB8AC3E}">
        <p14:creationId xmlns:p14="http://schemas.microsoft.com/office/powerpoint/2010/main" val="428479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15464" y="1696928"/>
            <a:ext cx="9666936" cy="74739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915464" y="2331983"/>
            <a:ext cx="9666936" cy="37941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15800" y="6243338"/>
            <a:ext cx="974360" cy="365125"/>
          </a:xfrm>
          <a:prstGeom prst="rect">
            <a:avLst/>
          </a:prstGeom>
        </p:spPr>
        <p:txBody>
          <a:bodyPr vert="horz" lIns="91440" tIns="45720" rIns="91440" bIns="45720" rtlCol="0" anchor="ctr"/>
          <a:lstStyle>
            <a:lvl1pPr algn="l">
              <a:defRPr sz="1050">
                <a:solidFill>
                  <a:schemeClr val="tx2">
                    <a:lumMod val="60000"/>
                    <a:lumOff val="40000"/>
                  </a:schemeClr>
                </a:solidFill>
                <a:latin typeface="Arial"/>
                <a:cs typeface="Arial"/>
              </a:defRPr>
            </a:lvl1pPr>
          </a:lstStyle>
          <a:p>
            <a:fld id="{B897C2A1-9313-CA4F-AEA9-36A479C1E1AD}" type="slidenum">
              <a:rPr lang="en-US" smtClean="0"/>
              <a:pPr/>
              <a:t>‹#›</a:t>
            </a:fld>
            <a:endParaRPr lang="en-US" dirty="0"/>
          </a:p>
        </p:txBody>
      </p:sp>
      <p:cxnSp>
        <p:nvCxnSpPr>
          <p:cNvPr id="14" name="Straight Connector 13"/>
          <p:cNvCxnSpPr/>
          <p:nvPr userDrawn="1"/>
        </p:nvCxnSpPr>
        <p:spPr>
          <a:xfrm>
            <a:off x="2613011" y="6472459"/>
            <a:ext cx="8562991" cy="0"/>
          </a:xfrm>
          <a:prstGeom prst="line">
            <a:avLst/>
          </a:prstGeom>
          <a:ln w="6350" cap="flat" cmpd="sng" algn="ctr">
            <a:solidFill>
              <a:schemeClr val="tx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cxnSpLocks/>
          </p:cNvCxnSpPr>
          <p:nvPr userDrawn="1"/>
        </p:nvCxnSpPr>
        <p:spPr>
          <a:xfrm>
            <a:off x="3610982" y="402774"/>
            <a:ext cx="7971420" cy="63"/>
          </a:xfrm>
          <a:prstGeom prst="line">
            <a:avLst/>
          </a:prstGeom>
          <a:ln w="6350" cap="flat" cmpd="sng" algn="ctr">
            <a:solidFill>
              <a:schemeClr val="tx2">
                <a:lumMod val="60000"/>
                <a:lumOff val="40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Picture 17" descr="AACC_RGB.jpg"/>
          <p:cNvPicPr>
            <a:picLocks noChangeAspect="1"/>
          </p:cNvPicPr>
          <p:nvPr userDrawn="1"/>
        </p:nvPicPr>
        <p:blipFill>
          <a:blip r:embed="rId17"/>
          <a:stretch>
            <a:fillRect/>
          </a:stretch>
        </p:blipFill>
        <p:spPr>
          <a:xfrm>
            <a:off x="585693" y="78699"/>
            <a:ext cx="3025289" cy="648277"/>
          </a:xfrm>
          <a:prstGeom prst="rect">
            <a:avLst/>
          </a:prstGeom>
        </p:spPr>
      </p:pic>
      <p:pic>
        <p:nvPicPr>
          <p:cNvPr id="7" name="Picture 6"/>
          <p:cNvPicPr>
            <a:picLocks noChangeAspect="1"/>
          </p:cNvPicPr>
          <p:nvPr userDrawn="1"/>
        </p:nvPicPr>
        <p:blipFill>
          <a:blip r:embed="rId18"/>
          <a:stretch>
            <a:fillRect/>
          </a:stretch>
        </p:blipFill>
        <p:spPr>
          <a:xfrm>
            <a:off x="779063" y="6144638"/>
            <a:ext cx="2118845" cy="614665"/>
          </a:xfrm>
          <a:prstGeom prst="rect">
            <a:avLst/>
          </a:prstGeom>
        </p:spPr>
      </p:pic>
    </p:spTree>
    <p:extLst>
      <p:ext uri="{BB962C8B-B14F-4D97-AF65-F5344CB8AC3E}">
        <p14:creationId xmlns:p14="http://schemas.microsoft.com/office/powerpoint/2010/main" val="21630321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73" r:id="rId14"/>
    <p:sldLayoutId id="2147483674" r:id="rId15"/>
  </p:sldLayoutIdLst>
  <p:hf hdr="0" ftr="0" dt="0"/>
  <p:txStyles>
    <p:titleStyle>
      <a:lvl1pPr algn="l" defTabSz="342900" rtl="0" eaLnBrk="1" latinLnBrk="0" hangingPunct="1">
        <a:spcBef>
          <a:spcPct val="0"/>
        </a:spcBef>
        <a:buNone/>
        <a:defRPr sz="2250" b="1"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1800" kern="1200">
          <a:solidFill>
            <a:schemeClr val="tx1"/>
          </a:solidFill>
          <a:latin typeface="Arial"/>
          <a:ea typeface="+mn-ea"/>
          <a:cs typeface="Arial"/>
        </a:defRPr>
      </a:lvl2pPr>
      <a:lvl3pPr marL="857250" indent="-171450" algn="l" defTabSz="342900" rtl="0" eaLnBrk="1" latinLnBrk="0" hangingPunct="1">
        <a:spcBef>
          <a:spcPct val="20000"/>
        </a:spcBef>
        <a:buSzPct val="70000"/>
        <a:buFont typeface="Courier New"/>
        <a:buChar char="o"/>
        <a:defRPr sz="1800" kern="1200">
          <a:solidFill>
            <a:schemeClr val="tx1"/>
          </a:solidFill>
          <a:latin typeface="Arial"/>
          <a:ea typeface="+mn-ea"/>
          <a:cs typeface="Arial"/>
        </a:defRPr>
      </a:lvl3pPr>
      <a:lvl4pPr marL="1200150" indent="-171450" algn="l" defTabSz="342900" rtl="0" eaLnBrk="1" latinLnBrk="0" hangingPunct="1">
        <a:spcBef>
          <a:spcPct val="20000"/>
        </a:spcBef>
        <a:buFont typeface="Arial"/>
        <a:buChar char="–"/>
        <a:defRPr sz="1800" kern="1200">
          <a:solidFill>
            <a:schemeClr val="tx1"/>
          </a:solidFill>
          <a:latin typeface="Arial"/>
          <a:ea typeface="+mn-ea"/>
          <a:cs typeface="Arial"/>
        </a:defRPr>
      </a:lvl4pPr>
      <a:lvl5pPr marL="1543050" indent="-171450" algn="l" defTabSz="342900" rtl="0" eaLnBrk="1" latinLnBrk="0" hangingPunct="1">
        <a:spcBef>
          <a:spcPct val="20000"/>
        </a:spcBef>
        <a:buFont typeface="Arial"/>
        <a:buChar char="»"/>
        <a:defRPr sz="18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ublic-domain-image.com/free-images/objects/purple-topped-tubes-is-generally-used-when-running-blood-analysis-tests/attachment/purple-topped-tubes-is-generally-used-when-running-blood-analysis-tests"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hyperlink" Target="https://www.qcnet.com/resources/qc-articles/the-frequency-of-quality-control-testing" TargetMode="Externa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3.xml"/><Relationship Id="rId5" Type="http://schemas.openxmlformats.org/officeDocument/2006/relationships/image" Target="../media/image23.gif"/><Relationship Id="rId4" Type="http://schemas.openxmlformats.org/officeDocument/2006/relationships/image" Target="../media/image22.gif"/></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sv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32.svg"/><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31.png"/><Relationship Id="rId17" Type="http://schemas.openxmlformats.org/officeDocument/2006/relationships/image" Target="../media/image27.svg"/><Relationship Id="rId2" Type="http://schemas.openxmlformats.org/officeDocument/2006/relationships/diagramData" Target="../diagrams/data7.xml"/><Relationship Id="rId16" Type="http://schemas.openxmlformats.org/officeDocument/2006/relationships/image" Target="../media/image26.png"/><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5" Type="http://schemas.openxmlformats.org/officeDocument/2006/relationships/image" Target="../media/image25.svg"/><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B2B1-6BC5-4137-9CFD-D9E3727C33CE}"/>
              </a:ext>
            </a:extLst>
          </p:cNvPr>
          <p:cNvSpPr>
            <a:spLocks noGrp="1"/>
          </p:cNvSpPr>
          <p:nvPr>
            <p:ph type="title"/>
          </p:nvPr>
        </p:nvSpPr>
        <p:spPr>
          <a:xfrm>
            <a:off x="1297975" y="1656769"/>
            <a:ext cx="9287265" cy="560547"/>
          </a:xfrm>
        </p:spPr>
        <p:txBody>
          <a:bodyPr anchor="t">
            <a:noAutofit/>
          </a:bodyPr>
          <a:lstStyle/>
          <a:p>
            <a:pPr algn="ctr"/>
            <a:r>
              <a:rPr lang="en-US" sz="4000" dirty="0">
                <a:solidFill>
                  <a:srgbClr val="002060"/>
                </a:solidFill>
              </a:rPr>
              <a:t>Internal Quality Control Monitoring</a:t>
            </a:r>
          </a:p>
        </p:txBody>
      </p:sp>
      <p:sp>
        <p:nvSpPr>
          <p:cNvPr id="13" name="Slide Number Placeholder 6">
            <a:extLst>
              <a:ext uri="{FF2B5EF4-FFF2-40B4-BE49-F238E27FC236}">
                <a16:creationId xmlns:a16="http://schemas.microsoft.com/office/drawing/2014/main" id="{4A2A0116-9932-B943-57F0-872E79F4E4A3}"/>
              </a:ext>
            </a:extLst>
          </p:cNvPr>
          <p:cNvSpPr>
            <a:spLocks noGrp="1"/>
          </p:cNvSpPr>
          <p:nvPr>
            <p:ph type="sldNum" sz="quarter" idx="12"/>
          </p:nvPr>
        </p:nvSpPr>
        <p:spPr>
          <a:xfrm>
            <a:off x="9935850" y="5539752"/>
            <a:ext cx="730770" cy="273844"/>
          </a:xfrm>
        </p:spPr>
        <p:txBody>
          <a:bodyPr/>
          <a:lstStyle/>
          <a:p>
            <a:pPr>
              <a:spcAft>
                <a:spcPts val="450"/>
              </a:spcAft>
            </a:pPr>
            <a:fld id="{B897C2A1-9313-CA4F-AEA9-36A479C1E1AD}" type="slidenum">
              <a:rPr lang="en-US" smtClean="0"/>
              <a:pPr>
                <a:spcAft>
                  <a:spcPts val="450"/>
                </a:spcAft>
              </a:pPr>
              <a:t>1</a:t>
            </a:fld>
            <a:endParaRPr lang="en-US"/>
          </a:p>
        </p:txBody>
      </p:sp>
      <p:sp>
        <p:nvSpPr>
          <p:cNvPr id="7" name="Content Placeholder 6">
            <a:extLst>
              <a:ext uri="{FF2B5EF4-FFF2-40B4-BE49-F238E27FC236}">
                <a16:creationId xmlns:a16="http://schemas.microsoft.com/office/drawing/2014/main" id="{B7F20CE0-37C3-9D7C-1C9A-2F9AD8E2B8AD}"/>
              </a:ext>
            </a:extLst>
          </p:cNvPr>
          <p:cNvSpPr>
            <a:spLocks noGrp="1"/>
          </p:cNvSpPr>
          <p:nvPr>
            <p:ph sz="quarter" idx="4"/>
          </p:nvPr>
        </p:nvSpPr>
        <p:spPr>
          <a:xfrm>
            <a:off x="2178850" y="3110454"/>
            <a:ext cx="8406390" cy="1447641"/>
          </a:xfrm>
        </p:spPr>
        <p:txBody>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s-ES" b="1" u="none" strike="noStrike" kern="1200" cap="none" spc="0" normalizeH="0" baseline="0" noProof="0" dirty="0">
                <a:ln>
                  <a:noFill/>
                </a:ln>
                <a:solidFill>
                  <a:srgbClr val="002060"/>
                </a:solidFill>
                <a:effectLst/>
                <a:uLnTx/>
                <a:uFillTx/>
                <a:latin typeface="Arial"/>
                <a:ea typeface="+mn-ea"/>
                <a:cs typeface="Arial"/>
              </a:rPr>
              <a:t>Merih Tesfazghi, PhD, DABCC</a:t>
            </a:r>
          </a:p>
          <a:p>
            <a:pPr marL="0" lvl="0" indent="0" algn="ctr" defTabSz="457200">
              <a:buNone/>
              <a:defRPr/>
            </a:pPr>
            <a:r>
              <a:rPr kumimoji="0" lang="es-ES" sz="1400" b="1" u="none" strike="noStrike" kern="1200" cap="none" spc="0" normalizeH="0" baseline="0" noProof="0" dirty="0">
                <a:ln>
                  <a:noFill/>
                </a:ln>
                <a:solidFill>
                  <a:srgbClr val="002060"/>
                </a:solidFill>
                <a:effectLst/>
                <a:uLnTx/>
                <a:uFillTx/>
                <a:latin typeface="Arial"/>
                <a:ea typeface="+mn-ea"/>
                <a:cs typeface="Arial"/>
              </a:rPr>
              <a:t>Laboratory Director and Assistant Professor </a:t>
            </a:r>
            <a:r>
              <a:rPr kumimoji="0" lang="es-ES" sz="1400" b="1" u="none" strike="noStrike" kern="1200" cap="none" spc="0" normalizeH="0" baseline="0" noProof="0" dirty="0" err="1">
                <a:ln>
                  <a:noFill/>
                </a:ln>
                <a:solidFill>
                  <a:srgbClr val="002060"/>
                </a:solidFill>
                <a:effectLst/>
                <a:uLnTx/>
                <a:uFillTx/>
                <a:latin typeface="Arial"/>
                <a:ea typeface="+mn-ea"/>
                <a:cs typeface="Arial"/>
              </a:rPr>
              <a:t>of</a:t>
            </a:r>
            <a:r>
              <a:rPr kumimoji="0" lang="es-ES" sz="1400" b="1" u="none" strike="noStrike" kern="1200" cap="none" spc="0" normalizeH="0" baseline="0" noProof="0" dirty="0">
                <a:ln>
                  <a:noFill/>
                </a:ln>
                <a:solidFill>
                  <a:srgbClr val="002060"/>
                </a:solidFill>
                <a:effectLst/>
                <a:uLnTx/>
                <a:uFillTx/>
                <a:latin typeface="Arial"/>
                <a:ea typeface="+mn-ea"/>
                <a:cs typeface="Arial"/>
              </a:rPr>
              <a:t> </a:t>
            </a:r>
            <a:r>
              <a:rPr kumimoji="0" lang="es-ES" sz="1400" b="1" u="none" strike="noStrike" kern="1200" cap="none" spc="0" normalizeH="0" baseline="0" noProof="0" dirty="0" err="1">
                <a:ln>
                  <a:noFill/>
                </a:ln>
                <a:solidFill>
                  <a:srgbClr val="002060"/>
                </a:solidFill>
                <a:effectLst/>
                <a:uLnTx/>
                <a:uFillTx/>
                <a:latin typeface="Arial"/>
                <a:ea typeface="+mn-ea"/>
                <a:cs typeface="Arial"/>
              </a:rPr>
              <a:t>Pathology</a:t>
            </a:r>
            <a:r>
              <a:rPr lang="es-ES" sz="1400" b="1" dirty="0">
                <a:solidFill>
                  <a:srgbClr val="002060"/>
                </a:solidFill>
              </a:rPr>
              <a:t>, </a:t>
            </a:r>
            <a:r>
              <a:rPr kumimoji="0" lang="es-ES" sz="1400" b="1" u="none" strike="noStrike" kern="1200" cap="none" spc="0" normalizeH="0" baseline="0" noProof="0" dirty="0">
                <a:ln>
                  <a:noFill/>
                </a:ln>
                <a:solidFill>
                  <a:srgbClr val="002060"/>
                </a:solidFill>
                <a:effectLst/>
                <a:uLnTx/>
                <a:uFillTx/>
                <a:latin typeface="Arial"/>
                <a:ea typeface="+mn-ea"/>
                <a:cs typeface="Arial"/>
              </a:rPr>
              <a:t>Rush Univeristy, </a:t>
            </a:r>
            <a:r>
              <a:rPr lang="es-ES" sz="1400" b="1" dirty="0">
                <a:solidFill>
                  <a:srgbClr val="002060"/>
                </a:solidFill>
              </a:rPr>
              <a:t>Chicago IL</a:t>
            </a:r>
          </a:p>
          <a:p>
            <a:pPr marL="0" lvl="0" indent="0" algn="ctr" defTabSz="457200">
              <a:buNone/>
              <a:defRPr/>
            </a:pPr>
            <a:r>
              <a:rPr kumimoji="0" lang="es-ES" sz="1400" b="1" u="none" strike="noStrike" kern="1200" cap="none" spc="0" normalizeH="0" baseline="0" noProof="0" dirty="0">
                <a:ln>
                  <a:noFill/>
                </a:ln>
                <a:solidFill>
                  <a:srgbClr val="002060"/>
                </a:solidFill>
                <a:effectLst/>
                <a:uLnTx/>
                <a:uFillTx/>
                <a:latin typeface="Arial"/>
                <a:ea typeface="+mn-ea"/>
                <a:cs typeface="Arial"/>
              </a:rPr>
              <a:t>Laboratory Director, Johns Hopkins Clinical Research Project, Blantyre, Malawi</a:t>
            </a:r>
          </a:p>
          <a:p>
            <a:pPr marL="0" lvl="0" indent="0" algn="ctr" defTabSz="457200">
              <a:buNone/>
              <a:defRPr/>
            </a:pPr>
            <a:r>
              <a:rPr lang="es-ES" sz="1400" b="1" dirty="0">
                <a:solidFill>
                  <a:srgbClr val="002060"/>
                </a:solidFill>
              </a:rPr>
              <a:t>Co-Director, External Quality Assessment Program, Pathologists Overseas</a:t>
            </a:r>
            <a:endParaRPr kumimoji="0" lang="es-ES" sz="1400" b="1" u="none" strike="noStrike" kern="1200" cap="none" spc="0" normalizeH="0" baseline="0" noProof="0" dirty="0">
              <a:ln>
                <a:noFill/>
              </a:ln>
              <a:solidFill>
                <a:srgbClr val="002060"/>
              </a:solidFill>
              <a:effectLst/>
              <a:uLnTx/>
              <a:uFillTx/>
              <a:latin typeface="Arial"/>
              <a:ea typeface="+mn-ea"/>
              <a:cs typeface="Arial"/>
            </a:endParaRPr>
          </a:p>
          <a:p>
            <a:endParaRPr lang="en-US" dirty="0"/>
          </a:p>
        </p:txBody>
      </p:sp>
    </p:spTree>
    <p:extLst>
      <p:ext uri="{BB962C8B-B14F-4D97-AF65-F5344CB8AC3E}">
        <p14:creationId xmlns:p14="http://schemas.microsoft.com/office/powerpoint/2010/main" val="1057413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9D02-1109-0352-5699-DFE61D752813}"/>
              </a:ext>
            </a:extLst>
          </p:cNvPr>
          <p:cNvSpPr>
            <a:spLocks noGrp="1"/>
          </p:cNvSpPr>
          <p:nvPr>
            <p:ph type="title"/>
          </p:nvPr>
        </p:nvSpPr>
        <p:spPr>
          <a:xfrm>
            <a:off x="1712642" y="737406"/>
            <a:ext cx="9666936" cy="747396"/>
          </a:xfrm>
        </p:spPr>
        <p:txBody>
          <a:bodyPr>
            <a:normAutofit/>
          </a:bodyPr>
          <a:lstStyle/>
          <a:p>
            <a:pPr algn="ctr"/>
            <a:r>
              <a:rPr lang="en-US" sz="3200" dirty="0">
                <a:solidFill>
                  <a:srgbClr val="002060"/>
                </a:solidFill>
              </a:rPr>
              <a:t>What does effective QC system entail?</a:t>
            </a:r>
          </a:p>
        </p:txBody>
      </p:sp>
      <p:sp>
        <p:nvSpPr>
          <p:cNvPr id="4" name="Slide Number Placeholder 3">
            <a:extLst>
              <a:ext uri="{FF2B5EF4-FFF2-40B4-BE49-F238E27FC236}">
                <a16:creationId xmlns:a16="http://schemas.microsoft.com/office/drawing/2014/main" id="{164195B9-98AE-06F4-7DA7-31E096505FE4}"/>
              </a:ext>
            </a:extLst>
          </p:cNvPr>
          <p:cNvSpPr>
            <a:spLocks noGrp="1"/>
          </p:cNvSpPr>
          <p:nvPr>
            <p:ph type="sldNum" sz="quarter" idx="12"/>
          </p:nvPr>
        </p:nvSpPr>
        <p:spPr/>
        <p:txBody>
          <a:bodyPr/>
          <a:lstStyle/>
          <a:p>
            <a:fld id="{B897C2A1-9313-CA4F-AEA9-36A479C1E1AD}" type="slidenum">
              <a:rPr lang="en-US" smtClean="0"/>
              <a:pPr/>
              <a:t>10</a:t>
            </a:fld>
            <a:endParaRPr lang="en-US" dirty="0"/>
          </a:p>
        </p:txBody>
      </p:sp>
      <p:graphicFrame>
        <p:nvGraphicFramePr>
          <p:cNvPr id="7" name="Content Placeholder 4">
            <a:extLst>
              <a:ext uri="{FF2B5EF4-FFF2-40B4-BE49-F238E27FC236}">
                <a16:creationId xmlns:a16="http://schemas.microsoft.com/office/drawing/2014/main" id="{FCDD8FC5-C5A0-14FC-6394-B83CCB7347A9}"/>
              </a:ext>
            </a:extLst>
          </p:cNvPr>
          <p:cNvGraphicFramePr>
            <a:graphicFrameLocks/>
          </p:cNvGraphicFramePr>
          <p:nvPr>
            <p:extLst>
              <p:ext uri="{D42A27DB-BD31-4B8C-83A1-F6EECF244321}">
                <p14:modId xmlns:p14="http://schemas.microsoft.com/office/powerpoint/2010/main" val="757133532"/>
              </p:ext>
            </p:extLst>
          </p:nvPr>
        </p:nvGraphicFramePr>
        <p:xfrm>
          <a:off x="2590835" y="2135455"/>
          <a:ext cx="6558454" cy="3736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a:extLst>
              <a:ext uri="{FF2B5EF4-FFF2-40B4-BE49-F238E27FC236}">
                <a16:creationId xmlns:a16="http://schemas.microsoft.com/office/drawing/2014/main" id="{CBF8A917-4762-41C8-EC4B-1EE3B3D43533}"/>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705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C4C8-9826-2969-434F-29FAA93A3D88}"/>
              </a:ext>
            </a:extLst>
          </p:cNvPr>
          <p:cNvSpPr>
            <a:spLocks noGrp="1"/>
          </p:cNvSpPr>
          <p:nvPr>
            <p:ph type="title"/>
          </p:nvPr>
        </p:nvSpPr>
        <p:spPr>
          <a:xfrm>
            <a:off x="1579133" y="680616"/>
            <a:ext cx="9666936" cy="747396"/>
          </a:xfrm>
        </p:spPr>
        <p:txBody>
          <a:bodyPr/>
          <a:lstStyle/>
          <a:p>
            <a:pPr algn="ctr"/>
            <a:r>
              <a:rPr lang="en-US" sz="3200" b="1" dirty="0">
                <a:solidFill>
                  <a:srgbClr val="002060"/>
                </a:solidFill>
              </a:rPr>
              <a:t>QC material selection</a:t>
            </a:r>
          </a:p>
        </p:txBody>
      </p:sp>
      <p:sp>
        <p:nvSpPr>
          <p:cNvPr id="4" name="Content Placeholder 2">
            <a:extLst>
              <a:ext uri="{FF2B5EF4-FFF2-40B4-BE49-F238E27FC236}">
                <a16:creationId xmlns:a16="http://schemas.microsoft.com/office/drawing/2014/main" id="{489F0B5F-6E4F-4EA7-3A04-B530FE00CD77}"/>
              </a:ext>
            </a:extLst>
          </p:cNvPr>
          <p:cNvSpPr>
            <a:spLocks noGrp="1"/>
          </p:cNvSpPr>
          <p:nvPr>
            <p:ph idx="1"/>
          </p:nvPr>
        </p:nvSpPr>
        <p:spPr>
          <a:xfrm>
            <a:off x="1183182" y="1824522"/>
            <a:ext cx="10458837" cy="4116692"/>
          </a:xfrm>
        </p:spPr>
        <p:txBody>
          <a:bodyPr>
            <a:normAutofit/>
          </a:bodyPr>
          <a:lstStyle/>
          <a:p>
            <a:r>
              <a:rPr lang="en-US" sz="2400" dirty="0"/>
              <a:t>QC materials should be </a:t>
            </a:r>
            <a:r>
              <a:rPr lang="en-US" sz="2400" b="1" dirty="0"/>
              <a:t>commutable.</a:t>
            </a:r>
          </a:p>
          <a:p>
            <a:endParaRPr lang="en-US" sz="2400" b="1" dirty="0"/>
          </a:p>
          <a:p>
            <a:r>
              <a:rPr lang="en-US" sz="2400" dirty="0"/>
              <a:t>QC concentrations should span </a:t>
            </a:r>
            <a:r>
              <a:rPr lang="en-US" sz="2400" b="1" dirty="0"/>
              <a:t>AMR and clinical decision limits</a:t>
            </a:r>
            <a:r>
              <a:rPr lang="en-US" sz="2400" dirty="0"/>
              <a:t>.</a:t>
            </a:r>
          </a:p>
          <a:p>
            <a:endParaRPr lang="en-US" sz="2400" dirty="0"/>
          </a:p>
          <a:p>
            <a:r>
              <a:rPr lang="en-US" sz="2400" dirty="0"/>
              <a:t>QC materials should be </a:t>
            </a:r>
            <a:r>
              <a:rPr lang="en-US" sz="2400" b="1" dirty="0"/>
              <a:t>homogenous and stable.</a:t>
            </a:r>
          </a:p>
          <a:p>
            <a:endParaRPr lang="en-US" sz="2400" b="1" dirty="0"/>
          </a:p>
          <a:p>
            <a:r>
              <a:rPr lang="en-US" sz="2400" dirty="0"/>
              <a:t>QC material should have minimal </a:t>
            </a:r>
            <a:r>
              <a:rPr lang="en-US" sz="2400" b="1" dirty="0"/>
              <a:t>vial-to-vial variabilities</a:t>
            </a:r>
            <a:r>
              <a:rPr lang="en-US" sz="2400" dirty="0"/>
              <a:t>.</a:t>
            </a:r>
          </a:p>
          <a:p>
            <a:endParaRPr lang="en-US" sz="2400" dirty="0"/>
          </a:p>
          <a:p>
            <a:r>
              <a:rPr lang="en-US" sz="2400" dirty="0"/>
              <a:t>QC materials should have </a:t>
            </a:r>
            <a:r>
              <a:rPr lang="en-US" sz="2400" b="1" dirty="0"/>
              <a:t>reasonable cost</a:t>
            </a:r>
            <a:r>
              <a:rPr lang="en-US" sz="2400" dirty="0"/>
              <a:t>.</a:t>
            </a:r>
            <a:endParaRPr lang="en-US" dirty="0"/>
          </a:p>
          <a:p>
            <a:endParaRPr lang="en-US" dirty="0"/>
          </a:p>
          <a:p>
            <a:pPr marL="0" indent="0">
              <a:buNone/>
            </a:pPr>
            <a:endParaRPr lang="en-US" dirty="0"/>
          </a:p>
          <a:p>
            <a:endParaRPr lang="en-US" dirty="0"/>
          </a:p>
          <a:p>
            <a:endParaRPr lang="en-US" dirty="0"/>
          </a:p>
        </p:txBody>
      </p:sp>
      <p:cxnSp>
        <p:nvCxnSpPr>
          <p:cNvPr id="5" name="Straight Connector 4">
            <a:extLst>
              <a:ext uri="{FF2B5EF4-FFF2-40B4-BE49-F238E27FC236}">
                <a16:creationId xmlns:a16="http://schemas.microsoft.com/office/drawing/2014/main" id="{06660242-5307-325D-4045-D7FBA4C882D8}"/>
              </a:ext>
            </a:extLst>
          </p:cNvPr>
          <p:cNvCxnSpPr/>
          <p:nvPr/>
        </p:nvCxnSpPr>
        <p:spPr>
          <a:xfrm>
            <a:off x="584886" y="1428012"/>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1413172-6FB9-0CD4-1E85-FC2DB37DE6F1}"/>
              </a:ext>
            </a:extLst>
          </p:cNvPr>
          <p:cNvPicPr>
            <a:picLocks noChangeAspect="1"/>
          </p:cNvPicPr>
          <p:nvPr/>
        </p:nvPicPr>
        <p:blipFill rotWithShape="1">
          <a:blip r:embed="rId2">
            <a:extLst>
              <a:ext uri="{28A0092B-C50C-407E-A947-70E740481C1C}">
                <a14:useLocalDpi xmlns:a14="http://schemas.microsoft.com/office/drawing/2010/main" val="0"/>
              </a:ext>
            </a:extLst>
          </a:blip>
          <a:srcRect l="21560" r="22837"/>
          <a:stretch/>
        </p:blipFill>
        <p:spPr>
          <a:xfrm>
            <a:off x="9966627" y="3748206"/>
            <a:ext cx="1977512" cy="2050964"/>
          </a:xfrm>
          <a:prstGeom prst="rect">
            <a:avLst/>
          </a:prstGeom>
        </p:spPr>
      </p:pic>
    </p:spTree>
    <p:extLst>
      <p:ext uri="{BB962C8B-B14F-4D97-AF65-F5344CB8AC3E}">
        <p14:creationId xmlns:p14="http://schemas.microsoft.com/office/powerpoint/2010/main" val="1247788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C4C8-9826-2969-434F-29FAA93A3D88}"/>
              </a:ext>
            </a:extLst>
          </p:cNvPr>
          <p:cNvSpPr>
            <a:spLocks noGrp="1"/>
          </p:cNvSpPr>
          <p:nvPr>
            <p:ph type="title"/>
          </p:nvPr>
        </p:nvSpPr>
        <p:spPr>
          <a:xfrm>
            <a:off x="1579133" y="680616"/>
            <a:ext cx="9666936" cy="747396"/>
          </a:xfrm>
        </p:spPr>
        <p:txBody>
          <a:bodyPr/>
          <a:lstStyle/>
          <a:p>
            <a:pPr algn="ctr"/>
            <a:r>
              <a:rPr lang="en-US" sz="3200" b="1" dirty="0">
                <a:solidFill>
                  <a:srgbClr val="002060"/>
                </a:solidFill>
              </a:rPr>
              <a:t>Commercial QC materials</a:t>
            </a:r>
          </a:p>
        </p:txBody>
      </p:sp>
      <p:sp>
        <p:nvSpPr>
          <p:cNvPr id="4" name="Content Placeholder 2">
            <a:extLst>
              <a:ext uri="{FF2B5EF4-FFF2-40B4-BE49-F238E27FC236}">
                <a16:creationId xmlns:a16="http://schemas.microsoft.com/office/drawing/2014/main" id="{489F0B5F-6E4F-4EA7-3A04-B530FE00CD77}"/>
              </a:ext>
            </a:extLst>
          </p:cNvPr>
          <p:cNvSpPr>
            <a:spLocks noGrp="1"/>
          </p:cNvSpPr>
          <p:nvPr>
            <p:ph idx="1"/>
          </p:nvPr>
        </p:nvSpPr>
        <p:spPr>
          <a:xfrm>
            <a:off x="873558" y="1626767"/>
            <a:ext cx="9715782" cy="4467263"/>
          </a:xfrm>
        </p:spPr>
        <p:txBody>
          <a:bodyPr>
            <a:normAutofit fontScale="92500"/>
          </a:bodyPr>
          <a:lstStyle/>
          <a:p>
            <a:r>
              <a:rPr lang="en-US" sz="2400" dirty="0"/>
              <a:t>QC materials made and supplied by the manufacturers</a:t>
            </a:r>
            <a:endParaRPr lang="en-US" sz="2400" b="1" dirty="0"/>
          </a:p>
          <a:p>
            <a:pPr lvl="1"/>
            <a:r>
              <a:rPr lang="en-US" sz="2400" dirty="0"/>
              <a:t>Optimized QCs for specific reagents or instruments</a:t>
            </a:r>
          </a:p>
          <a:p>
            <a:pPr lvl="1"/>
            <a:r>
              <a:rPr lang="en-US" sz="2400" dirty="0"/>
              <a:t>Not optimal to detect systemic error if formulation mimics calibrator </a:t>
            </a:r>
          </a:p>
          <a:p>
            <a:pPr lvl="2"/>
            <a:endParaRPr lang="en-US" sz="2400" dirty="0"/>
          </a:p>
          <a:p>
            <a:r>
              <a:rPr lang="en-US" sz="2400" dirty="0"/>
              <a:t>QC materials made by a third party for the manufacturers</a:t>
            </a:r>
          </a:p>
          <a:p>
            <a:pPr lvl="1"/>
            <a:r>
              <a:rPr lang="en-US" sz="2400" dirty="0"/>
              <a:t>Made based on specifications provided by the manufacturers</a:t>
            </a:r>
          </a:p>
          <a:p>
            <a:pPr lvl="1"/>
            <a:r>
              <a:rPr lang="en-US" sz="2400" dirty="0"/>
              <a:t>May not detect systemic error if formulation mimics calibrator</a:t>
            </a:r>
          </a:p>
          <a:p>
            <a:pPr lvl="1"/>
            <a:endParaRPr lang="en-US" sz="2400" dirty="0"/>
          </a:p>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QC materials made by a third party independent of manufacturers</a:t>
            </a:r>
          </a:p>
          <a:p>
            <a:pPr marL="898922" marR="0" lvl="1" indent="-258366" algn="l" defTabSz="3429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Made independently, not specific to instrument, reagent or calibrator </a:t>
            </a:r>
          </a:p>
          <a:p>
            <a:pPr marL="898922" marR="0" lvl="1" indent="-258366" algn="l" defTabSz="3429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QC materials different from calibrators</a:t>
            </a:r>
            <a:endParaRPr lang="en-US" sz="2400" dirty="0"/>
          </a:p>
          <a:p>
            <a:pPr marL="0" indent="0">
              <a:buNone/>
            </a:pPr>
            <a:endParaRPr lang="en-US" dirty="0"/>
          </a:p>
          <a:p>
            <a:endParaRPr lang="en-US" dirty="0"/>
          </a:p>
          <a:p>
            <a:endParaRPr lang="en-US" dirty="0"/>
          </a:p>
        </p:txBody>
      </p:sp>
      <p:cxnSp>
        <p:nvCxnSpPr>
          <p:cNvPr id="5" name="Straight Connector 4">
            <a:extLst>
              <a:ext uri="{FF2B5EF4-FFF2-40B4-BE49-F238E27FC236}">
                <a16:creationId xmlns:a16="http://schemas.microsoft.com/office/drawing/2014/main" id="{06660242-5307-325D-4045-D7FBA4C882D8}"/>
              </a:ext>
            </a:extLst>
          </p:cNvPr>
          <p:cNvCxnSpPr/>
          <p:nvPr/>
        </p:nvCxnSpPr>
        <p:spPr>
          <a:xfrm>
            <a:off x="584886" y="1428012"/>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9EBF940-3298-0AD5-3695-3DE3012D47FC}"/>
              </a:ext>
            </a:extLst>
          </p:cNvPr>
          <p:cNvPicPr>
            <a:picLocks noChangeAspect="1"/>
          </p:cNvPicPr>
          <p:nvPr/>
        </p:nvPicPr>
        <p:blipFill rotWithShape="1">
          <a:blip r:embed="rId2">
            <a:extLst>
              <a:ext uri="{28A0092B-C50C-407E-A947-70E740481C1C}">
                <a14:useLocalDpi xmlns:a14="http://schemas.microsoft.com/office/drawing/2010/main" val="0"/>
              </a:ext>
            </a:extLst>
          </a:blip>
          <a:srcRect l="21560" r="22837"/>
          <a:stretch/>
        </p:blipFill>
        <p:spPr>
          <a:xfrm>
            <a:off x="9978425" y="3022585"/>
            <a:ext cx="1977512" cy="2050964"/>
          </a:xfrm>
          <a:prstGeom prst="rect">
            <a:avLst/>
          </a:prstGeom>
        </p:spPr>
      </p:pic>
    </p:spTree>
    <p:extLst>
      <p:ext uri="{BB962C8B-B14F-4D97-AF65-F5344CB8AC3E}">
        <p14:creationId xmlns:p14="http://schemas.microsoft.com/office/powerpoint/2010/main" val="196898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C4C8-9826-2969-434F-29FAA93A3D88}"/>
              </a:ext>
            </a:extLst>
          </p:cNvPr>
          <p:cNvSpPr>
            <a:spLocks noGrp="1"/>
          </p:cNvSpPr>
          <p:nvPr>
            <p:ph type="title"/>
          </p:nvPr>
        </p:nvSpPr>
        <p:spPr>
          <a:xfrm>
            <a:off x="1579133" y="680616"/>
            <a:ext cx="9666936" cy="747396"/>
          </a:xfrm>
        </p:spPr>
        <p:txBody>
          <a:bodyPr/>
          <a:lstStyle/>
          <a:p>
            <a:pPr algn="ctr"/>
            <a:r>
              <a:rPr lang="en-US" sz="3200" b="1" dirty="0">
                <a:solidFill>
                  <a:srgbClr val="002060"/>
                </a:solidFill>
              </a:rPr>
              <a:t>Patient specimen QC samples</a:t>
            </a:r>
          </a:p>
        </p:txBody>
      </p:sp>
      <p:sp>
        <p:nvSpPr>
          <p:cNvPr id="4" name="Content Placeholder 2">
            <a:extLst>
              <a:ext uri="{FF2B5EF4-FFF2-40B4-BE49-F238E27FC236}">
                <a16:creationId xmlns:a16="http://schemas.microsoft.com/office/drawing/2014/main" id="{489F0B5F-6E4F-4EA7-3A04-B530FE00CD77}"/>
              </a:ext>
            </a:extLst>
          </p:cNvPr>
          <p:cNvSpPr>
            <a:spLocks noGrp="1"/>
          </p:cNvSpPr>
          <p:nvPr>
            <p:ph idx="1"/>
          </p:nvPr>
        </p:nvSpPr>
        <p:spPr>
          <a:xfrm>
            <a:off x="844063" y="1657723"/>
            <a:ext cx="7320645" cy="4149057"/>
          </a:xfrm>
        </p:spPr>
        <p:txBody>
          <a:bodyPr>
            <a:normAutofit/>
          </a:bodyPr>
          <a:lstStyle/>
          <a:p>
            <a:pPr marL="0" indent="0">
              <a:buNone/>
            </a:pPr>
            <a:endParaRPr lang="en-US" sz="2400" dirty="0"/>
          </a:p>
          <a:p>
            <a:r>
              <a:rPr lang="en-US" sz="2600" dirty="0"/>
              <a:t>Specimen pool </a:t>
            </a:r>
          </a:p>
          <a:p>
            <a:pPr lvl="1"/>
            <a:r>
              <a:rPr lang="en-US" sz="2600" dirty="0"/>
              <a:t>Challenging to cover AMR and clinical decision limits</a:t>
            </a:r>
          </a:p>
          <a:p>
            <a:pPr lvl="1"/>
            <a:r>
              <a:rPr lang="en-US" sz="2600" dirty="0"/>
              <a:t>May require supplementing with purified materials</a:t>
            </a:r>
          </a:p>
          <a:p>
            <a:pPr lvl="1"/>
            <a:r>
              <a:rPr lang="en-US" sz="2600" dirty="0"/>
              <a:t>Pooling and supplementing may introduce matrix bias</a:t>
            </a:r>
          </a:p>
          <a:p>
            <a:pPr lvl="1"/>
            <a:r>
              <a:rPr lang="en-US" sz="2600" dirty="0"/>
              <a:t>Issue of stability for some measurands</a:t>
            </a:r>
          </a:p>
          <a:p>
            <a:pPr marL="0" indent="0">
              <a:buNone/>
            </a:pPr>
            <a:endParaRPr lang="en-US" dirty="0"/>
          </a:p>
          <a:p>
            <a:endParaRPr lang="en-US" dirty="0"/>
          </a:p>
          <a:p>
            <a:endParaRPr lang="en-US" dirty="0"/>
          </a:p>
        </p:txBody>
      </p:sp>
      <p:cxnSp>
        <p:nvCxnSpPr>
          <p:cNvPr id="5" name="Straight Connector 4">
            <a:extLst>
              <a:ext uri="{FF2B5EF4-FFF2-40B4-BE49-F238E27FC236}">
                <a16:creationId xmlns:a16="http://schemas.microsoft.com/office/drawing/2014/main" id="{06660242-5307-325D-4045-D7FBA4C882D8}"/>
              </a:ext>
            </a:extLst>
          </p:cNvPr>
          <p:cNvCxnSpPr/>
          <p:nvPr/>
        </p:nvCxnSpPr>
        <p:spPr>
          <a:xfrm>
            <a:off x="584886" y="1428012"/>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indoor, close">
            <a:extLst>
              <a:ext uri="{FF2B5EF4-FFF2-40B4-BE49-F238E27FC236}">
                <a16:creationId xmlns:a16="http://schemas.microsoft.com/office/drawing/2014/main" id="{88F8BC1A-D902-599E-0428-48BE8691CC3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2695" y="2726824"/>
            <a:ext cx="3704446" cy="2255596"/>
          </a:xfrm>
          <a:prstGeom prst="rect">
            <a:avLst/>
          </a:prstGeom>
        </p:spPr>
      </p:pic>
    </p:spTree>
    <p:extLst>
      <p:ext uri="{BB962C8B-B14F-4D97-AF65-F5344CB8AC3E}">
        <p14:creationId xmlns:p14="http://schemas.microsoft.com/office/powerpoint/2010/main" val="3503006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C4C8-9826-2969-434F-29FAA93A3D88}"/>
              </a:ext>
            </a:extLst>
          </p:cNvPr>
          <p:cNvSpPr>
            <a:spLocks noGrp="1"/>
          </p:cNvSpPr>
          <p:nvPr>
            <p:ph type="title"/>
          </p:nvPr>
        </p:nvSpPr>
        <p:spPr>
          <a:xfrm>
            <a:off x="1579133" y="680616"/>
            <a:ext cx="9666936" cy="747396"/>
          </a:xfrm>
        </p:spPr>
        <p:txBody>
          <a:bodyPr/>
          <a:lstStyle/>
          <a:p>
            <a:pPr algn="ctr"/>
            <a:r>
              <a:rPr lang="en-US" sz="3200" b="1" dirty="0">
                <a:solidFill>
                  <a:srgbClr val="002060"/>
                </a:solidFill>
              </a:rPr>
              <a:t>Forms of QC materials</a:t>
            </a:r>
          </a:p>
        </p:txBody>
      </p:sp>
      <p:sp>
        <p:nvSpPr>
          <p:cNvPr id="4" name="Content Placeholder 2">
            <a:extLst>
              <a:ext uri="{FF2B5EF4-FFF2-40B4-BE49-F238E27FC236}">
                <a16:creationId xmlns:a16="http://schemas.microsoft.com/office/drawing/2014/main" id="{489F0B5F-6E4F-4EA7-3A04-B530FE00CD77}"/>
              </a:ext>
            </a:extLst>
          </p:cNvPr>
          <p:cNvSpPr>
            <a:spLocks noGrp="1"/>
          </p:cNvSpPr>
          <p:nvPr>
            <p:ph idx="1"/>
          </p:nvPr>
        </p:nvSpPr>
        <p:spPr>
          <a:xfrm>
            <a:off x="1018738" y="1758455"/>
            <a:ext cx="10443709" cy="4229385"/>
          </a:xfrm>
        </p:spPr>
        <p:txBody>
          <a:bodyPr>
            <a:normAutofit lnSpcReduction="10000"/>
          </a:bodyPr>
          <a:lstStyle/>
          <a:p>
            <a:pPr marL="257175" marR="0" lvl="0" indent="-257175" algn="l" defTabSz="342900" rtl="0" eaLnBrk="1" fontAlgn="auto" latinLnBrk="0" hangingPunct="1">
              <a:lnSpc>
                <a:spcPct val="100000"/>
              </a:lnSpc>
              <a:spcBef>
                <a:spcPct val="20000"/>
              </a:spcBef>
              <a:spcAft>
                <a:spcPts val="0"/>
              </a:spcAft>
              <a:buClrTx/>
              <a:buSzTx/>
              <a:buFont typeface="Arial"/>
              <a:buChar char="•"/>
              <a:tabLst/>
              <a:defRPr/>
            </a:pPr>
            <a:r>
              <a:rPr kumimoji="0" lang="en-US" sz="2400" i="0" u="none" strike="noStrike" kern="1200" cap="none" spc="0" normalizeH="0" baseline="0" noProof="0" dirty="0">
                <a:ln>
                  <a:noFill/>
                </a:ln>
                <a:solidFill>
                  <a:prstClr val="black"/>
                </a:solidFill>
                <a:effectLst/>
                <a:uLnTx/>
                <a:uFillTx/>
                <a:latin typeface="Arial"/>
                <a:ea typeface="+mn-ea"/>
                <a:cs typeface="Arial"/>
              </a:rPr>
              <a:t>Lyophilized QC</a:t>
            </a:r>
          </a:p>
          <a:p>
            <a:pPr marL="898922" marR="0" lvl="1" indent="-258366" algn="l" defTabSz="3429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Advantage: stable, longer shelf life, good for labs without freezers </a:t>
            </a:r>
          </a:p>
          <a:p>
            <a:pPr marL="898922" marR="0" lvl="1" indent="-258366" algn="l" defTabSz="342900" rtl="0" eaLnBrk="1" fontAlgn="auto" latinLnBrk="0" hangingPunct="1">
              <a:lnSpc>
                <a:spcPct val="100000"/>
              </a:lnSpc>
              <a:spcBef>
                <a:spcPct val="20000"/>
              </a:spcBef>
              <a:spcAft>
                <a:spcPts val="0"/>
              </a:spcAft>
              <a:buClrTx/>
              <a:buSzTx/>
              <a:buFont typeface="Arial"/>
              <a:buChar char="•"/>
              <a:tabLst/>
              <a:defRPr/>
            </a:pPr>
            <a:r>
              <a:rPr lang="en-US" sz="2400" dirty="0">
                <a:solidFill>
                  <a:prstClr val="black"/>
                </a:solidFill>
              </a:rPr>
              <a:t>Challenge: requires reconstitution – introduces variability  </a:t>
            </a: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a:p>
            <a:pPr indent="-258366">
              <a:defRPr/>
            </a:pPr>
            <a:r>
              <a:rPr kumimoji="0" lang="en-US" sz="2400" i="0" u="none" strike="noStrike" kern="1200" cap="none" spc="0" normalizeH="0" baseline="0" noProof="0" dirty="0">
                <a:ln>
                  <a:noFill/>
                </a:ln>
                <a:solidFill>
                  <a:prstClr val="black"/>
                </a:solidFill>
                <a:effectLst/>
                <a:uLnTx/>
                <a:uFillTx/>
                <a:latin typeface="Arial"/>
                <a:ea typeface="+mn-ea"/>
                <a:cs typeface="Arial"/>
              </a:rPr>
              <a:t>Liquid QC</a:t>
            </a:r>
          </a:p>
          <a:p>
            <a:pPr marL="898922" marR="0" lvl="1" indent="-258366" algn="l" defTabSz="3429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Advantage: convenient – ready to use</a:t>
            </a:r>
          </a:p>
          <a:p>
            <a:pPr marL="898922" marR="0" lvl="1" indent="-258366" algn="l" defTabSz="3429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Arial"/>
                <a:ea typeface="+mn-ea"/>
                <a:cs typeface="Arial"/>
              </a:rPr>
              <a:t>Challenge: requires freezer </a:t>
            </a:r>
          </a:p>
          <a:p>
            <a:r>
              <a:rPr lang="en-US" sz="2400" dirty="0"/>
              <a:t>Assayed QC</a:t>
            </a:r>
          </a:p>
          <a:p>
            <a:pPr lvl="1"/>
            <a:r>
              <a:rPr lang="en-US" sz="2400" dirty="0"/>
              <a:t>Target and limit values provided by manufacturers</a:t>
            </a:r>
          </a:p>
          <a:p>
            <a:r>
              <a:rPr lang="en-US" sz="2600" dirty="0"/>
              <a:t>Unassayed QC</a:t>
            </a:r>
          </a:p>
          <a:p>
            <a:pPr lvl="1"/>
            <a:r>
              <a:rPr lang="en-US" sz="2400" dirty="0"/>
              <a:t>Target and limit values NOT provided by manufacturers</a:t>
            </a:r>
          </a:p>
          <a:p>
            <a:pPr lvl="1"/>
            <a:endParaRPr lang="en-US" sz="2600" b="1" dirty="0"/>
          </a:p>
          <a:p>
            <a:pPr marL="0" indent="0">
              <a:buNone/>
            </a:pPr>
            <a:endParaRPr lang="en-US" dirty="0"/>
          </a:p>
          <a:p>
            <a:endParaRPr lang="en-US" dirty="0"/>
          </a:p>
          <a:p>
            <a:endParaRPr lang="en-US" dirty="0"/>
          </a:p>
        </p:txBody>
      </p:sp>
      <p:cxnSp>
        <p:nvCxnSpPr>
          <p:cNvPr id="5" name="Straight Connector 4">
            <a:extLst>
              <a:ext uri="{FF2B5EF4-FFF2-40B4-BE49-F238E27FC236}">
                <a16:creationId xmlns:a16="http://schemas.microsoft.com/office/drawing/2014/main" id="{06660242-5307-325D-4045-D7FBA4C882D8}"/>
              </a:ext>
            </a:extLst>
          </p:cNvPr>
          <p:cNvCxnSpPr/>
          <p:nvPr/>
        </p:nvCxnSpPr>
        <p:spPr>
          <a:xfrm>
            <a:off x="584886" y="1428012"/>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9A2DB40C-FC41-A3B2-9A40-D18BA64CACF5}"/>
              </a:ext>
            </a:extLst>
          </p:cNvPr>
          <p:cNvPicPr>
            <a:picLocks noChangeAspect="1"/>
          </p:cNvPicPr>
          <p:nvPr/>
        </p:nvPicPr>
        <p:blipFill rotWithShape="1">
          <a:blip r:embed="rId2">
            <a:extLst>
              <a:ext uri="{28A0092B-C50C-407E-A947-70E740481C1C}">
                <a14:useLocalDpi xmlns:a14="http://schemas.microsoft.com/office/drawing/2010/main" val="0"/>
              </a:ext>
            </a:extLst>
          </a:blip>
          <a:srcRect l="21560" r="22837"/>
          <a:stretch/>
        </p:blipFill>
        <p:spPr>
          <a:xfrm>
            <a:off x="9376691" y="2981289"/>
            <a:ext cx="1977512" cy="2050964"/>
          </a:xfrm>
          <a:prstGeom prst="rect">
            <a:avLst/>
          </a:prstGeom>
        </p:spPr>
      </p:pic>
    </p:spTree>
    <p:extLst>
      <p:ext uri="{BB962C8B-B14F-4D97-AF65-F5344CB8AC3E}">
        <p14:creationId xmlns:p14="http://schemas.microsoft.com/office/powerpoint/2010/main" val="3386023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95CE08-91CB-85B4-3E65-A62D789A7995}"/>
              </a:ext>
            </a:extLst>
          </p:cNvPr>
          <p:cNvSpPr>
            <a:spLocks noGrp="1"/>
          </p:cNvSpPr>
          <p:nvPr>
            <p:ph type="sldNum" sz="quarter" idx="12"/>
          </p:nvPr>
        </p:nvSpPr>
        <p:spPr/>
        <p:txBody>
          <a:bodyPr/>
          <a:lstStyle/>
          <a:p>
            <a:fld id="{B897C2A1-9313-CA4F-AEA9-36A479C1E1AD}" type="slidenum">
              <a:rPr lang="en-US" smtClean="0"/>
              <a:pPr/>
              <a:t>15</a:t>
            </a:fld>
            <a:endParaRPr lang="en-US"/>
          </a:p>
        </p:txBody>
      </p:sp>
      <p:graphicFrame>
        <p:nvGraphicFramePr>
          <p:cNvPr id="3" name="Object 2">
            <a:extLst>
              <a:ext uri="{FF2B5EF4-FFF2-40B4-BE49-F238E27FC236}">
                <a16:creationId xmlns:a16="http://schemas.microsoft.com/office/drawing/2014/main" id="{9C16C78E-8D3C-72AD-5682-ADD069050572}"/>
              </a:ext>
            </a:extLst>
          </p:cNvPr>
          <p:cNvGraphicFramePr>
            <a:graphicFrameLocks noChangeAspect="1"/>
          </p:cNvGraphicFramePr>
          <p:nvPr>
            <p:extLst>
              <p:ext uri="{D42A27DB-BD31-4B8C-83A1-F6EECF244321}">
                <p14:modId xmlns:p14="http://schemas.microsoft.com/office/powerpoint/2010/main" val="3057035253"/>
              </p:ext>
            </p:extLst>
          </p:nvPr>
        </p:nvGraphicFramePr>
        <p:xfrm>
          <a:off x="1357452" y="1545629"/>
          <a:ext cx="8647094" cy="4365523"/>
        </p:xfrm>
        <a:graphic>
          <a:graphicData uri="http://schemas.openxmlformats.org/presentationml/2006/ole">
            <mc:AlternateContent xmlns:mc="http://schemas.openxmlformats.org/markup-compatibility/2006">
              <mc:Choice xmlns:v="urn:schemas-microsoft-com:vml" Requires="v">
                <p:oleObj name="Prism 9" r:id="rId2" imgW="7194431" imgH="3631793" progId="Prism9.Document">
                  <p:embed/>
                </p:oleObj>
              </mc:Choice>
              <mc:Fallback>
                <p:oleObj name="Prism 9" r:id="rId2" imgW="7194431" imgH="3631793" progId="Prism9.Document">
                  <p:embed/>
                  <p:pic>
                    <p:nvPicPr>
                      <p:cNvPr id="0" name=""/>
                      <p:cNvPicPr/>
                      <p:nvPr/>
                    </p:nvPicPr>
                    <p:blipFill>
                      <a:blip r:embed="rId3"/>
                      <a:stretch>
                        <a:fillRect/>
                      </a:stretch>
                    </p:blipFill>
                    <p:spPr>
                      <a:xfrm>
                        <a:off x="1357452" y="1545629"/>
                        <a:ext cx="8647094" cy="4365523"/>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611F844B-69CF-CB2E-5DC7-7DC863130143}"/>
              </a:ext>
            </a:extLst>
          </p:cNvPr>
          <p:cNvSpPr txBox="1">
            <a:spLocks/>
          </p:cNvSpPr>
          <p:nvPr/>
        </p:nvSpPr>
        <p:spPr>
          <a:xfrm>
            <a:off x="437558" y="640663"/>
            <a:ext cx="11557182" cy="747396"/>
          </a:xfrm>
          <a:prstGeom prst="rect">
            <a:avLst/>
          </a:prstGeom>
        </p:spPr>
        <p:txBody>
          <a:bodyPr>
            <a:noAutofit/>
          </a:bodyPr>
          <a:lstStyle>
            <a:lvl1pPr algn="l" defTabSz="342900" rtl="0" eaLnBrk="1" latinLnBrk="0" hangingPunct="1">
              <a:spcBef>
                <a:spcPct val="0"/>
              </a:spcBef>
              <a:buNone/>
              <a:defRPr sz="2250" b="1" kern="1200">
                <a:solidFill>
                  <a:schemeClr val="tx1"/>
                </a:solidFill>
                <a:latin typeface="Arial"/>
                <a:ea typeface="+mj-ea"/>
                <a:cs typeface="Arial"/>
              </a:defRPr>
            </a:lvl1pPr>
          </a:lstStyle>
          <a:p>
            <a:pPr algn="ctr"/>
            <a:r>
              <a:rPr lang="en-US" sz="3200" dirty="0">
                <a:solidFill>
                  <a:srgbClr val="002060"/>
                </a:solidFill>
              </a:rPr>
              <a:t>Global Survey: Types of QC materials commonly used?</a:t>
            </a:r>
          </a:p>
        </p:txBody>
      </p:sp>
      <p:cxnSp>
        <p:nvCxnSpPr>
          <p:cNvPr id="5" name="Straight Connector 4">
            <a:extLst>
              <a:ext uri="{FF2B5EF4-FFF2-40B4-BE49-F238E27FC236}">
                <a16:creationId xmlns:a16="http://schemas.microsoft.com/office/drawing/2014/main" id="{22BFF00A-BCBF-9FEB-BA87-5561196BFF50}"/>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8432F26-11CB-B856-5392-BC5190630742}"/>
              </a:ext>
            </a:extLst>
          </p:cNvPr>
          <p:cNvSpPr txBox="1"/>
          <p:nvPr/>
        </p:nvSpPr>
        <p:spPr>
          <a:xfrm>
            <a:off x="8418873" y="6559593"/>
            <a:ext cx="3163527" cy="276999"/>
          </a:xfrm>
          <a:prstGeom prst="rect">
            <a:avLst/>
          </a:prstGeom>
          <a:noFill/>
        </p:spPr>
        <p:txBody>
          <a:bodyPr wrap="square">
            <a:spAutoFit/>
          </a:bodyPr>
          <a:lstStyle/>
          <a:p>
            <a:r>
              <a:rPr lang="en-US" sz="1200" b="1" dirty="0"/>
              <a:t>(Global Survey by Westgard.com)</a:t>
            </a:r>
          </a:p>
        </p:txBody>
      </p:sp>
    </p:spTree>
    <p:extLst>
      <p:ext uri="{BB962C8B-B14F-4D97-AF65-F5344CB8AC3E}">
        <p14:creationId xmlns:p14="http://schemas.microsoft.com/office/powerpoint/2010/main" val="229012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9D02-1109-0352-5699-DFE61D752813}"/>
              </a:ext>
            </a:extLst>
          </p:cNvPr>
          <p:cNvSpPr>
            <a:spLocks noGrp="1"/>
          </p:cNvSpPr>
          <p:nvPr>
            <p:ph type="title"/>
          </p:nvPr>
        </p:nvSpPr>
        <p:spPr>
          <a:xfrm>
            <a:off x="1712642" y="737406"/>
            <a:ext cx="9666936" cy="747396"/>
          </a:xfrm>
        </p:spPr>
        <p:txBody>
          <a:bodyPr>
            <a:normAutofit/>
          </a:bodyPr>
          <a:lstStyle/>
          <a:p>
            <a:pPr algn="ctr"/>
            <a:r>
              <a:rPr lang="en-US" sz="3200" dirty="0">
                <a:solidFill>
                  <a:srgbClr val="002060"/>
                </a:solidFill>
              </a:rPr>
              <a:t>Effective QC monitoring</a:t>
            </a:r>
          </a:p>
        </p:txBody>
      </p:sp>
      <p:sp>
        <p:nvSpPr>
          <p:cNvPr id="4" name="Slide Number Placeholder 3">
            <a:extLst>
              <a:ext uri="{FF2B5EF4-FFF2-40B4-BE49-F238E27FC236}">
                <a16:creationId xmlns:a16="http://schemas.microsoft.com/office/drawing/2014/main" id="{164195B9-98AE-06F4-7DA7-31E096505FE4}"/>
              </a:ext>
            </a:extLst>
          </p:cNvPr>
          <p:cNvSpPr>
            <a:spLocks noGrp="1"/>
          </p:cNvSpPr>
          <p:nvPr>
            <p:ph type="sldNum" sz="quarter" idx="12"/>
          </p:nvPr>
        </p:nvSpPr>
        <p:spPr/>
        <p:txBody>
          <a:bodyPr/>
          <a:lstStyle/>
          <a:p>
            <a:fld id="{B897C2A1-9313-CA4F-AEA9-36A479C1E1AD}" type="slidenum">
              <a:rPr lang="en-US" smtClean="0"/>
              <a:pPr/>
              <a:t>16</a:t>
            </a:fld>
            <a:endParaRPr lang="en-US" dirty="0"/>
          </a:p>
        </p:txBody>
      </p:sp>
      <p:graphicFrame>
        <p:nvGraphicFramePr>
          <p:cNvPr id="7" name="Content Placeholder 4">
            <a:extLst>
              <a:ext uri="{FF2B5EF4-FFF2-40B4-BE49-F238E27FC236}">
                <a16:creationId xmlns:a16="http://schemas.microsoft.com/office/drawing/2014/main" id="{FCDD8FC5-C5A0-14FC-6394-B83CCB7347A9}"/>
              </a:ext>
            </a:extLst>
          </p:cNvPr>
          <p:cNvGraphicFramePr>
            <a:graphicFrameLocks/>
          </p:cNvGraphicFramePr>
          <p:nvPr>
            <p:extLst>
              <p:ext uri="{D42A27DB-BD31-4B8C-83A1-F6EECF244321}">
                <p14:modId xmlns:p14="http://schemas.microsoft.com/office/powerpoint/2010/main" val="608072531"/>
              </p:ext>
            </p:extLst>
          </p:nvPr>
        </p:nvGraphicFramePr>
        <p:xfrm>
          <a:off x="2301766" y="2214811"/>
          <a:ext cx="6558454" cy="3736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raphic 8" descr="Badge Tick1 with solid fill">
            <a:extLst>
              <a:ext uri="{FF2B5EF4-FFF2-40B4-BE49-F238E27FC236}">
                <a16:creationId xmlns:a16="http://schemas.microsoft.com/office/drawing/2014/main" id="{0B337B0A-D640-9A03-8BB9-5189E0CAB22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50923" y="2088931"/>
            <a:ext cx="914400" cy="914400"/>
          </a:xfrm>
          <a:prstGeom prst="rect">
            <a:avLst/>
          </a:prstGeom>
        </p:spPr>
      </p:pic>
      <p:cxnSp>
        <p:nvCxnSpPr>
          <p:cNvPr id="12" name="Straight Connector 11">
            <a:extLst>
              <a:ext uri="{FF2B5EF4-FFF2-40B4-BE49-F238E27FC236}">
                <a16:creationId xmlns:a16="http://schemas.microsoft.com/office/drawing/2014/main" id="{CBF8A917-4762-41C8-EC4B-1EE3B3D43533}"/>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14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D86B-D505-10D8-BDB8-27AF424B430E}"/>
              </a:ext>
            </a:extLst>
          </p:cNvPr>
          <p:cNvSpPr>
            <a:spLocks noGrp="1"/>
          </p:cNvSpPr>
          <p:nvPr>
            <p:ph type="title"/>
          </p:nvPr>
        </p:nvSpPr>
        <p:spPr>
          <a:xfrm>
            <a:off x="1663216" y="640663"/>
            <a:ext cx="9666936" cy="747396"/>
          </a:xfrm>
        </p:spPr>
        <p:txBody>
          <a:bodyPr/>
          <a:lstStyle/>
          <a:p>
            <a:pPr algn="ctr"/>
            <a:r>
              <a:rPr lang="en-US" sz="3200" dirty="0">
                <a:solidFill>
                  <a:srgbClr val="002060"/>
                </a:solidFill>
              </a:rPr>
              <a:t>Appropriate </a:t>
            </a:r>
            <a:r>
              <a:rPr lang="en-US" sz="3200" b="1" dirty="0">
                <a:solidFill>
                  <a:srgbClr val="002060"/>
                </a:solidFill>
              </a:rPr>
              <a:t>QC target and acceptable range</a:t>
            </a:r>
          </a:p>
        </p:txBody>
      </p:sp>
      <p:cxnSp>
        <p:nvCxnSpPr>
          <p:cNvPr id="8" name="Straight Connector 7">
            <a:extLst>
              <a:ext uri="{FF2B5EF4-FFF2-40B4-BE49-F238E27FC236}">
                <a16:creationId xmlns:a16="http://schemas.microsoft.com/office/drawing/2014/main" id="{72833054-2DEF-0DE5-D7C8-5E746E13AD26}"/>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44799C-AD62-946B-B85E-940C2F14A7F6}"/>
              </a:ext>
            </a:extLst>
          </p:cNvPr>
          <p:cNvSpPr txBox="1"/>
          <p:nvPr/>
        </p:nvSpPr>
        <p:spPr>
          <a:xfrm>
            <a:off x="844795" y="2282488"/>
            <a:ext cx="7250760" cy="3785652"/>
          </a:xfrm>
          <a:prstGeom prst="rect">
            <a:avLst/>
          </a:prstGeom>
          <a:noFill/>
        </p:spPr>
        <p:txBody>
          <a:bodyPr wrap="square">
            <a:spAutoFit/>
          </a:bodyPr>
          <a:lstStyle/>
          <a:p>
            <a:pPr marL="342900" indent="-342900">
              <a:buFont typeface="Arial" panose="020B0604020202020204" pitchFamily="34" charset="0"/>
              <a:buChar char="•"/>
            </a:pPr>
            <a:r>
              <a:rPr lang="en-US" sz="2400" dirty="0"/>
              <a:t>Target value is an estimated mean concentrations of the QC obtained from a stable measurement system.</a:t>
            </a:r>
          </a:p>
          <a:p>
            <a:pPr marL="0" indent="0">
              <a:buNone/>
            </a:pPr>
            <a:endParaRPr lang="en-US" sz="2400" dirty="0"/>
          </a:p>
          <a:p>
            <a:pPr marL="342900" indent="-342900">
              <a:buFont typeface="Arial" panose="020B0604020202020204" pitchFamily="34" charset="0"/>
              <a:buChar char="•"/>
            </a:pPr>
            <a:r>
              <a:rPr lang="en-US" sz="2400" dirty="0"/>
              <a:t>Range is a decision limit around the target value obtained from a stable measurement system.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2SD is commonly used to define ranges</a:t>
            </a:r>
          </a:p>
          <a:p>
            <a:pPr marL="342900" indent="-342900">
              <a:buFont typeface="Arial" panose="020B0604020202020204" pitchFamily="34" charset="0"/>
              <a:buChar char="•"/>
            </a:pPr>
            <a:endParaRPr lang="en-US" sz="2400" dirty="0"/>
          </a:p>
          <a:p>
            <a:endParaRPr lang="en-US" sz="2400" dirty="0"/>
          </a:p>
        </p:txBody>
      </p:sp>
      <p:pic>
        <p:nvPicPr>
          <p:cNvPr id="7" name="Graphic 6" descr="Target with solid fill">
            <a:extLst>
              <a:ext uri="{FF2B5EF4-FFF2-40B4-BE49-F238E27FC236}">
                <a16:creationId xmlns:a16="http://schemas.microsoft.com/office/drawing/2014/main" id="{C6885128-4151-6BF5-820A-462D375B09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59675" y="2217667"/>
            <a:ext cx="3433916" cy="3433916"/>
          </a:xfrm>
          <a:prstGeom prst="rect">
            <a:avLst/>
          </a:prstGeom>
        </p:spPr>
      </p:pic>
    </p:spTree>
    <p:extLst>
      <p:ext uri="{BB962C8B-B14F-4D97-AF65-F5344CB8AC3E}">
        <p14:creationId xmlns:p14="http://schemas.microsoft.com/office/powerpoint/2010/main" val="1778495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D86B-D505-10D8-BDB8-27AF424B430E}"/>
              </a:ext>
            </a:extLst>
          </p:cNvPr>
          <p:cNvSpPr>
            <a:spLocks noGrp="1"/>
          </p:cNvSpPr>
          <p:nvPr>
            <p:ph type="title"/>
          </p:nvPr>
        </p:nvSpPr>
        <p:spPr>
          <a:xfrm>
            <a:off x="1663216" y="640663"/>
            <a:ext cx="9666936" cy="747396"/>
          </a:xfrm>
        </p:spPr>
        <p:txBody>
          <a:bodyPr/>
          <a:lstStyle/>
          <a:p>
            <a:pPr algn="ctr"/>
            <a:r>
              <a:rPr lang="en-US" sz="3200" b="1" dirty="0">
                <a:solidFill>
                  <a:srgbClr val="002060"/>
                </a:solidFill>
              </a:rPr>
              <a:t>Establishing QC target and range values</a:t>
            </a:r>
          </a:p>
        </p:txBody>
      </p:sp>
      <p:cxnSp>
        <p:nvCxnSpPr>
          <p:cNvPr id="8" name="Straight Connector 7">
            <a:extLst>
              <a:ext uri="{FF2B5EF4-FFF2-40B4-BE49-F238E27FC236}">
                <a16:creationId xmlns:a16="http://schemas.microsoft.com/office/drawing/2014/main" id="{72833054-2DEF-0DE5-D7C8-5E746E13AD26}"/>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2864E9F-0EBA-8F3A-E270-9D167CBD7188}"/>
              </a:ext>
            </a:extLst>
          </p:cNvPr>
          <p:cNvSpPr>
            <a:spLocks noGrp="1"/>
          </p:cNvSpPr>
          <p:nvPr>
            <p:ph idx="1"/>
          </p:nvPr>
        </p:nvSpPr>
        <p:spPr>
          <a:xfrm>
            <a:off x="1076896" y="1951299"/>
            <a:ext cx="10749344" cy="3977659"/>
          </a:xfrm>
        </p:spPr>
        <p:txBody>
          <a:bodyPr>
            <a:normAutofit/>
          </a:bodyPr>
          <a:lstStyle/>
          <a:p>
            <a:r>
              <a:rPr lang="en-US" sz="2400" dirty="0"/>
              <a:t>Labs should establish their own target values and ranges</a:t>
            </a:r>
          </a:p>
          <a:p>
            <a:pPr lvl="1"/>
            <a:r>
              <a:rPr lang="en-US" sz="2400" b="1" dirty="0"/>
              <a:t>Ideal target/range</a:t>
            </a:r>
            <a:r>
              <a:rPr lang="en-US" sz="2400" dirty="0"/>
              <a:t>: 6-12 months data</a:t>
            </a:r>
          </a:p>
          <a:p>
            <a:pPr lvl="1"/>
            <a:r>
              <a:rPr lang="en-US" sz="2400" b="1" dirty="0"/>
              <a:t>Initial range: </a:t>
            </a:r>
            <a:r>
              <a:rPr lang="en-US" sz="2400" dirty="0"/>
              <a:t>20 days</a:t>
            </a:r>
          </a:p>
          <a:p>
            <a:pPr lvl="1"/>
            <a:r>
              <a:rPr lang="en-US" sz="2400" b="1" dirty="0"/>
              <a:t>Initial target</a:t>
            </a:r>
            <a:r>
              <a:rPr lang="en-US" sz="2400" dirty="0"/>
              <a:t>: 10 days</a:t>
            </a:r>
          </a:p>
          <a:p>
            <a:pPr lvl="1"/>
            <a:r>
              <a:rPr lang="en-US" sz="2400" b="1" dirty="0"/>
              <a:t>Provisional target</a:t>
            </a:r>
            <a:r>
              <a:rPr lang="en-US" sz="2400" dirty="0"/>
              <a:t>: &lt; 10 days</a:t>
            </a:r>
          </a:p>
          <a:p>
            <a:pPr marL="640556" lvl="1" indent="0">
              <a:buNone/>
            </a:pPr>
            <a:endParaRPr lang="en-US" sz="2400" dirty="0"/>
          </a:p>
          <a:p>
            <a:r>
              <a:rPr lang="en-US" sz="2400" dirty="0"/>
              <a:t>Old QC lot ranges can also be used and monitored closely</a:t>
            </a:r>
          </a:p>
          <a:p>
            <a:endParaRPr lang="en-US" sz="2400" dirty="0"/>
          </a:p>
          <a:p>
            <a:r>
              <a:rPr lang="en-US" sz="2400" dirty="0"/>
              <a:t>Manufacturer provided target values and ranges can be temporarily used.</a:t>
            </a:r>
          </a:p>
          <a:p>
            <a:endParaRPr lang="en-US" sz="2400" dirty="0"/>
          </a:p>
          <a:p>
            <a:endParaRPr lang="en-US" sz="2400" dirty="0"/>
          </a:p>
          <a:p>
            <a:pPr marL="0" indent="0">
              <a:buNone/>
            </a:pPr>
            <a:endParaRPr lang="en-US" sz="2400" dirty="0"/>
          </a:p>
          <a:p>
            <a:endParaRPr lang="en-US" sz="2400" dirty="0"/>
          </a:p>
          <a:p>
            <a:endParaRPr lang="en-US" i="1" dirty="0"/>
          </a:p>
        </p:txBody>
      </p:sp>
    </p:spTree>
    <p:extLst>
      <p:ext uri="{BB962C8B-B14F-4D97-AF65-F5344CB8AC3E}">
        <p14:creationId xmlns:p14="http://schemas.microsoft.com/office/powerpoint/2010/main" val="2523296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D2E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F5764E-26FA-D2E5-0E7D-96D59B859FAE}"/>
              </a:ext>
            </a:extLst>
          </p:cNvPr>
          <p:cNvSpPr>
            <a:spLocks noGrp="1"/>
          </p:cNvSpPr>
          <p:nvPr>
            <p:ph type="sldNum" sz="quarter" idx="12"/>
          </p:nvPr>
        </p:nvSpPr>
        <p:spPr/>
        <p:txBody>
          <a:bodyPr/>
          <a:lstStyle/>
          <a:p>
            <a:fld id="{B897C2A1-9313-CA4F-AEA9-36A479C1E1AD}" type="slidenum">
              <a:rPr lang="en-US" smtClean="0"/>
              <a:pPr/>
              <a:t>19</a:t>
            </a:fld>
            <a:endParaRPr lang="en-US"/>
          </a:p>
        </p:txBody>
      </p:sp>
      <p:graphicFrame>
        <p:nvGraphicFramePr>
          <p:cNvPr id="3" name="Object 2">
            <a:extLst>
              <a:ext uri="{FF2B5EF4-FFF2-40B4-BE49-F238E27FC236}">
                <a16:creationId xmlns:a16="http://schemas.microsoft.com/office/drawing/2014/main" id="{A5F0CD3D-A4D9-C631-1529-B80E0CBA4CA8}"/>
              </a:ext>
            </a:extLst>
          </p:cNvPr>
          <p:cNvGraphicFramePr>
            <a:graphicFrameLocks noChangeAspect="1"/>
          </p:cNvGraphicFramePr>
          <p:nvPr>
            <p:extLst>
              <p:ext uri="{D42A27DB-BD31-4B8C-83A1-F6EECF244321}">
                <p14:modId xmlns:p14="http://schemas.microsoft.com/office/powerpoint/2010/main" val="4186651881"/>
              </p:ext>
            </p:extLst>
          </p:nvPr>
        </p:nvGraphicFramePr>
        <p:xfrm>
          <a:off x="309563" y="1309688"/>
          <a:ext cx="11807825" cy="4933950"/>
        </p:xfrm>
        <a:graphic>
          <a:graphicData uri="http://schemas.openxmlformats.org/presentationml/2006/ole">
            <mc:AlternateContent xmlns:mc="http://schemas.openxmlformats.org/markup-compatibility/2006">
              <mc:Choice xmlns:v="urn:schemas-microsoft-com:vml" Requires="v">
                <p:oleObj name="Prism 9" r:id="rId2" imgW="9807576" imgH="4933750" progId="Prism9.Document">
                  <p:embed/>
                </p:oleObj>
              </mc:Choice>
              <mc:Fallback>
                <p:oleObj name="Prism 9" r:id="rId2" imgW="9807576" imgH="4933750" progId="Prism9.Document">
                  <p:embed/>
                  <p:pic>
                    <p:nvPicPr>
                      <p:cNvPr id="0" name=""/>
                      <p:cNvPicPr/>
                      <p:nvPr/>
                    </p:nvPicPr>
                    <p:blipFill>
                      <a:blip r:embed="rId3"/>
                      <a:stretch>
                        <a:fillRect/>
                      </a:stretch>
                    </p:blipFill>
                    <p:spPr>
                      <a:xfrm>
                        <a:off x="309563" y="1309688"/>
                        <a:ext cx="11807825" cy="4933950"/>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BCD12E98-EBCE-C013-97FE-64EE0E66A79F}"/>
              </a:ext>
            </a:extLst>
          </p:cNvPr>
          <p:cNvSpPr txBox="1">
            <a:spLocks/>
          </p:cNvSpPr>
          <p:nvPr/>
        </p:nvSpPr>
        <p:spPr>
          <a:xfrm>
            <a:off x="602740" y="716134"/>
            <a:ext cx="11557182" cy="747396"/>
          </a:xfrm>
          <a:prstGeom prst="rect">
            <a:avLst/>
          </a:prstGeom>
        </p:spPr>
        <p:txBody>
          <a:bodyPr>
            <a:noAutofit/>
          </a:bodyPr>
          <a:lstStyle>
            <a:lvl1pPr algn="l" defTabSz="342900" rtl="0" eaLnBrk="1" latinLnBrk="0" hangingPunct="1">
              <a:spcBef>
                <a:spcPct val="0"/>
              </a:spcBef>
              <a:buNone/>
              <a:defRPr sz="2250" b="1" kern="1200">
                <a:solidFill>
                  <a:schemeClr val="tx1"/>
                </a:solidFill>
                <a:latin typeface="Arial"/>
                <a:ea typeface="+mj-ea"/>
                <a:cs typeface="Arial"/>
              </a:defRPr>
            </a:lvl1pPr>
          </a:lstStyle>
          <a:p>
            <a:pPr algn="ctr"/>
            <a:r>
              <a:rPr lang="en-US" sz="3200" dirty="0">
                <a:solidFill>
                  <a:srgbClr val="002060"/>
                </a:solidFill>
              </a:rPr>
              <a:t>Global Survey: How do labs set QC limits?</a:t>
            </a:r>
          </a:p>
        </p:txBody>
      </p:sp>
      <p:cxnSp>
        <p:nvCxnSpPr>
          <p:cNvPr id="5" name="Straight Connector 4">
            <a:extLst>
              <a:ext uri="{FF2B5EF4-FFF2-40B4-BE49-F238E27FC236}">
                <a16:creationId xmlns:a16="http://schemas.microsoft.com/office/drawing/2014/main" id="{A9C433C8-45DE-8FD3-B4D6-575C5FE6BF53}"/>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D96A14-1F55-3EC5-6480-655EFAEB1C3B}"/>
              </a:ext>
            </a:extLst>
          </p:cNvPr>
          <p:cNvSpPr txBox="1"/>
          <p:nvPr/>
        </p:nvSpPr>
        <p:spPr>
          <a:xfrm>
            <a:off x="8418873" y="6559593"/>
            <a:ext cx="3163527" cy="276999"/>
          </a:xfrm>
          <a:prstGeom prst="rect">
            <a:avLst/>
          </a:prstGeom>
          <a:noFill/>
        </p:spPr>
        <p:txBody>
          <a:bodyPr wrap="square">
            <a:spAutoFit/>
          </a:bodyPr>
          <a:lstStyle/>
          <a:p>
            <a:r>
              <a:rPr lang="en-US" sz="1200" b="1" dirty="0"/>
              <a:t>(Global Survey by Westgard.com)</a:t>
            </a:r>
          </a:p>
        </p:txBody>
      </p:sp>
    </p:spTree>
    <p:extLst>
      <p:ext uri="{BB962C8B-B14F-4D97-AF65-F5344CB8AC3E}">
        <p14:creationId xmlns:p14="http://schemas.microsoft.com/office/powerpoint/2010/main" val="208194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42CFF1-A924-F203-C53C-A42B1877CD05}"/>
              </a:ext>
            </a:extLst>
          </p:cNvPr>
          <p:cNvSpPr>
            <a:spLocks noGrp="1"/>
          </p:cNvSpPr>
          <p:nvPr>
            <p:ph type="sldNum" sz="quarter" idx="12"/>
          </p:nvPr>
        </p:nvSpPr>
        <p:spPr/>
        <p:txBody>
          <a:bodyPr/>
          <a:lstStyle/>
          <a:p>
            <a:fld id="{BC84656C-9E35-438E-8342-3F83F5FAF28E}" type="slidenum">
              <a:rPr lang="en-US" smtClean="0"/>
              <a:t>2</a:t>
            </a:fld>
            <a:endParaRPr lang="en-US"/>
          </a:p>
        </p:txBody>
      </p:sp>
      <p:sp>
        <p:nvSpPr>
          <p:cNvPr id="7" name="Content Placeholder 5">
            <a:extLst>
              <a:ext uri="{FF2B5EF4-FFF2-40B4-BE49-F238E27FC236}">
                <a16:creationId xmlns:a16="http://schemas.microsoft.com/office/drawing/2014/main" id="{C2E042BE-4A5B-F89F-E39A-08D72ED787BE}"/>
              </a:ext>
            </a:extLst>
          </p:cNvPr>
          <p:cNvSpPr>
            <a:spLocks noGrp="1"/>
          </p:cNvSpPr>
          <p:nvPr>
            <p:ph sz="half" idx="1"/>
          </p:nvPr>
        </p:nvSpPr>
        <p:spPr>
          <a:xfrm>
            <a:off x="1776197" y="1934988"/>
            <a:ext cx="8229109" cy="3994580"/>
          </a:xfrm>
        </p:spPr>
        <p:txBody>
          <a:bodyPr/>
          <a:lstStyle/>
          <a:p>
            <a:r>
              <a:rPr lang="en-US" sz="2400" dirty="0"/>
              <a:t>Laboratory is a service provider entity.</a:t>
            </a:r>
          </a:p>
          <a:p>
            <a:endParaRPr lang="en-US" sz="2400" dirty="0"/>
          </a:p>
          <a:p>
            <a:r>
              <a:rPr lang="en-US" sz="2400" dirty="0"/>
              <a:t>With service delivery comes customer.</a:t>
            </a:r>
          </a:p>
          <a:p>
            <a:pPr marL="0" indent="0">
              <a:buNone/>
            </a:pPr>
            <a:endParaRPr lang="en-US" sz="2400" dirty="0"/>
          </a:p>
          <a:p>
            <a:r>
              <a:rPr lang="en-US" sz="2400" dirty="0"/>
              <a:t>Customer satisfaction defines the future of labs.</a:t>
            </a:r>
          </a:p>
          <a:p>
            <a:endParaRPr lang="en-US" sz="2400" dirty="0"/>
          </a:p>
          <a:p>
            <a:r>
              <a:rPr lang="en-US" sz="2400" dirty="0"/>
              <a:t>The question then is how “well” should labs serve.</a:t>
            </a:r>
          </a:p>
          <a:p>
            <a:endParaRPr lang="en-US" sz="2400" dirty="0"/>
          </a:p>
          <a:p>
            <a:endParaRPr lang="en-US" dirty="0"/>
          </a:p>
          <a:p>
            <a:endParaRPr lang="en-US" dirty="0"/>
          </a:p>
          <a:p>
            <a:endParaRPr lang="en-US" dirty="0"/>
          </a:p>
          <a:p>
            <a:endParaRPr lang="en-US" dirty="0"/>
          </a:p>
          <a:p>
            <a:endParaRPr lang="en-US" dirty="0"/>
          </a:p>
        </p:txBody>
      </p:sp>
      <p:sp>
        <p:nvSpPr>
          <p:cNvPr id="8" name="Title 4">
            <a:extLst>
              <a:ext uri="{FF2B5EF4-FFF2-40B4-BE49-F238E27FC236}">
                <a16:creationId xmlns:a16="http://schemas.microsoft.com/office/drawing/2014/main" id="{BCE649E7-17E9-B685-0E5B-5E919E809D78}"/>
              </a:ext>
            </a:extLst>
          </p:cNvPr>
          <p:cNvSpPr>
            <a:spLocks noGrp="1"/>
          </p:cNvSpPr>
          <p:nvPr>
            <p:ph type="title"/>
          </p:nvPr>
        </p:nvSpPr>
        <p:spPr>
          <a:xfrm>
            <a:off x="2553419" y="586269"/>
            <a:ext cx="7923833" cy="494571"/>
          </a:xfrm>
        </p:spPr>
        <p:txBody>
          <a:bodyPr>
            <a:noAutofit/>
          </a:bodyPr>
          <a:lstStyle/>
          <a:p>
            <a:r>
              <a:rPr lang="en-US" sz="3200" dirty="0">
                <a:solidFill>
                  <a:srgbClr val="002060"/>
                </a:solidFill>
              </a:rPr>
              <a:t>Why should labs care about quality?</a:t>
            </a:r>
          </a:p>
        </p:txBody>
      </p:sp>
      <p:cxnSp>
        <p:nvCxnSpPr>
          <p:cNvPr id="9" name="Straight Connector 8">
            <a:extLst>
              <a:ext uri="{FF2B5EF4-FFF2-40B4-BE49-F238E27FC236}">
                <a16:creationId xmlns:a16="http://schemas.microsoft.com/office/drawing/2014/main" id="{30524CD7-B1DE-8689-AD2E-033E7FB14871}"/>
              </a:ext>
            </a:extLst>
          </p:cNvPr>
          <p:cNvCxnSpPr/>
          <p:nvPr/>
        </p:nvCxnSpPr>
        <p:spPr>
          <a:xfrm>
            <a:off x="584886" y="129956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2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52AEB6-D990-EFDA-37AE-B7E49EF72A86}"/>
              </a:ext>
            </a:extLst>
          </p:cNvPr>
          <p:cNvSpPr>
            <a:spLocks noGrp="1"/>
          </p:cNvSpPr>
          <p:nvPr>
            <p:ph type="sldNum" sz="quarter" idx="12"/>
          </p:nvPr>
        </p:nvSpPr>
        <p:spPr/>
        <p:txBody>
          <a:bodyPr/>
          <a:lstStyle/>
          <a:p>
            <a:fld id="{B897C2A1-9313-CA4F-AEA9-36A479C1E1AD}" type="slidenum">
              <a:rPr lang="en-US" smtClean="0"/>
              <a:pPr/>
              <a:t>20</a:t>
            </a:fld>
            <a:endParaRPr lang="en-US"/>
          </a:p>
        </p:txBody>
      </p:sp>
      <p:pic>
        <p:nvPicPr>
          <p:cNvPr id="3" name="Picture 2" descr="Chart, line chart&#10;&#10;Description automatically generated">
            <a:extLst>
              <a:ext uri="{FF2B5EF4-FFF2-40B4-BE49-F238E27FC236}">
                <a16:creationId xmlns:a16="http://schemas.microsoft.com/office/drawing/2014/main" id="{C00F5651-776B-E8D6-6DB2-ADE5E4A7ECAE}"/>
              </a:ext>
            </a:extLst>
          </p:cNvPr>
          <p:cNvPicPr>
            <a:picLocks noChangeAspect="1"/>
          </p:cNvPicPr>
          <p:nvPr/>
        </p:nvPicPr>
        <p:blipFill>
          <a:blip r:embed="rId2"/>
          <a:stretch>
            <a:fillRect/>
          </a:stretch>
        </p:blipFill>
        <p:spPr>
          <a:xfrm>
            <a:off x="584886" y="3740154"/>
            <a:ext cx="7191375" cy="2238375"/>
          </a:xfrm>
          <a:prstGeom prst="rect">
            <a:avLst/>
          </a:prstGeom>
        </p:spPr>
      </p:pic>
      <p:sp>
        <p:nvSpPr>
          <p:cNvPr id="5" name="TextBox 4">
            <a:extLst>
              <a:ext uri="{FF2B5EF4-FFF2-40B4-BE49-F238E27FC236}">
                <a16:creationId xmlns:a16="http://schemas.microsoft.com/office/drawing/2014/main" id="{81086FFA-9D47-9473-4383-EA33A69FB0E3}"/>
              </a:ext>
            </a:extLst>
          </p:cNvPr>
          <p:cNvSpPr txBox="1"/>
          <p:nvPr/>
        </p:nvSpPr>
        <p:spPr>
          <a:xfrm>
            <a:off x="436880" y="1297857"/>
            <a:ext cx="11562407" cy="2308324"/>
          </a:xfrm>
          <a:prstGeom prst="rect">
            <a:avLst/>
          </a:prstGeom>
          <a:noFill/>
        </p:spPr>
        <p:txBody>
          <a:bodyPr wrap="square">
            <a:spAutoFit/>
          </a:bodyPr>
          <a:lstStyle/>
          <a:p>
            <a:pPr marR="0" lvl="0">
              <a:spcBef>
                <a:spcPts val="0"/>
              </a:spcBef>
              <a:spcAft>
                <a:spcPts val="0"/>
              </a:spcAft>
            </a:pPr>
            <a:r>
              <a:rPr lang="en-US" sz="2400" dirty="0">
                <a:effectLst/>
                <a:latin typeface="Calibri" panose="020F0502020204030204" pitchFamily="34" charset="0"/>
                <a:ea typeface="Times New Roman" panose="02020603050405020304" pitchFamily="18" charset="0"/>
              </a:rPr>
              <a:t>Assume that following verification studies your laboratory began testing sodium on a new analyzer on Day 13. Immediately after this transition, clinicians noticed an increase in low sodium levels in otherwise clinically asymptomatic patients. </a:t>
            </a:r>
            <a:r>
              <a:rPr lang="en-US" sz="2400" b="1" i="1" dirty="0">
                <a:solidFill>
                  <a:srgbClr val="002060"/>
                </a:solidFill>
                <a:effectLst/>
                <a:highlight>
                  <a:srgbClr val="FFFF00"/>
                </a:highlight>
                <a:latin typeface="Calibri" panose="020F0502020204030204" pitchFamily="34" charset="0"/>
                <a:ea typeface="Times New Roman" panose="02020603050405020304" pitchFamily="18" charset="0"/>
              </a:rPr>
              <a:t>A QC review of both levels did not reveal any apparent bias</a:t>
            </a:r>
            <a:r>
              <a:rPr lang="en-US" sz="2400" dirty="0">
                <a:effectLst/>
                <a:latin typeface="Calibri" panose="020F0502020204030204" pitchFamily="34" charset="0"/>
                <a:ea typeface="Times New Roman" panose="02020603050405020304" pitchFamily="18" charset="0"/>
              </a:rPr>
              <a:t>; however, further audit (</a:t>
            </a:r>
            <a:r>
              <a:rPr lang="en-US" sz="2400" dirty="0" err="1">
                <a:effectLst/>
                <a:latin typeface="Calibri" panose="020F0502020204030204" pitchFamily="34" charset="0"/>
                <a:ea typeface="Times New Roman" panose="02020603050405020304" pitchFamily="18" charset="0"/>
              </a:rPr>
              <a:t>pt</a:t>
            </a:r>
            <a:r>
              <a:rPr lang="en-US" sz="2400" dirty="0">
                <a:effectLst/>
                <a:latin typeface="Calibri" panose="020F0502020204030204" pitchFamily="34" charset="0"/>
                <a:ea typeface="Times New Roman" panose="02020603050405020304" pitchFamily="18" charset="0"/>
              </a:rPr>
              <a:t> results old vs new analyzers) confirmed an increase in low sodium with a median negative bias of 5 mmol/L. The root cause for the observed negative bias was identified and resolved. </a:t>
            </a:r>
            <a:endParaRPr lang="en-US" sz="2400" dirty="0">
              <a:effectLst/>
              <a:latin typeface="Times New Roman" panose="02020603050405020304" pitchFamily="18" charset="0"/>
              <a:ea typeface="Times New Roman" panose="02020603050405020304" pitchFamily="18" charset="0"/>
            </a:endParaRPr>
          </a:p>
        </p:txBody>
      </p:sp>
      <p:cxnSp>
        <p:nvCxnSpPr>
          <p:cNvPr id="6" name="Straight Connector 5">
            <a:extLst>
              <a:ext uri="{FF2B5EF4-FFF2-40B4-BE49-F238E27FC236}">
                <a16:creationId xmlns:a16="http://schemas.microsoft.com/office/drawing/2014/main" id="{B8F1CBBD-553F-7ECA-5AC1-D71C450F3D46}"/>
              </a:ext>
            </a:extLst>
          </p:cNvPr>
          <p:cNvCxnSpPr/>
          <p:nvPr/>
        </p:nvCxnSpPr>
        <p:spPr>
          <a:xfrm>
            <a:off x="584886" y="1163883"/>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C16EF01C-803D-56A8-C8F1-CD0B670384B0}"/>
              </a:ext>
            </a:extLst>
          </p:cNvPr>
          <p:cNvSpPr txBox="1">
            <a:spLocks/>
          </p:cNvSpPr>
          <p:nvPr/>
        </p:nvSpPr>
        <p:spPr>
          <a:xfrm>
            <a:off x="1681456" y="550461"/>
            <a:ext cx="9666936" cy="747396"/>
          </a:xfrm>
          <a:prstGeom prst="rect">
            <a:avLst/>
          </a:prstGeom>
        </p:spPr>
        <p:txBody>
          <a:bodyPr/>
          <a:lstStyle>
            <a:lvl1pPr algn="l" defTabSz="342900" rtl="0" eaLnBrk="1" latinLnBrk="0" hangingPunct="1">
              <a:spcBef>
                <a:spcPct val="0"/>
              </a:spcBef>
              <a:buNone/>
              <a:defRPr sz="2250" b="1" kern="1200">
                <a:solidFill>
                  <a:schemeClr val="tx1"/>
                </a:solidFill>
                <a:latin typeface="Arial"/>
                <a:ea typeface="+mj-ea"/>
                <a:cs typeface="Arial"/>
              </a:defRPr>
            </a:lvl1pPr>
          </a:lstStyle>
          <a:p>
            <a:pPr algn="ctr"/>
            <a:r>
              <a:rPr lang="en-US" sz="3200" dirty="0">
                <a:solidFill>
                  <a:srgbClr val="002060"/>
                </a:solidFill>
              </a:rPr>
              <a:t>Scenario</a:t>
            </a:r>
          </a:p>
        </p:txBody>
      </p:sp>
      <p:sp>
        <p:nvSpPr>
          <p:cNvPr id="4" name="TextBox 3">
            <a:extLst>
              <a:ext uri="{FF2B5EF4-FFF2-40B4-BE49-F238E27FC236}">
                <a16:creationId xmlns:a16="http://schemas.microsoft.com/office/drawing/2014/main" id="{75EC19AC-4972-F199-08C1-5F9B16F9A115}"/>
              </a:ext>
            </a:extLst>
          </p:cNvPr>
          <p:cNvSpPr txBox="1"/>
          <p:nvPr/>
        </p:nvSpPr>
        <p:spPr>
          <a:xfrm>
            <a:off x="8613986" y="3772222"/>
            <a:ext cx="2993127" cy="923330"/>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b="1" dirty="0">
                <a:solidFill>
                  <a:srgbClr val="0070C0"/>
                </a:solidFill>
              </a:rPr>
              <a:t>4 admissions </a:t>
            </a:r>
          </a:p>
          <a:p>
            <a:r>
              <a:rPr lang="en-US" b="1" dirty="0">
                <a:solidFill>
                  <a:srgbClr val="0070C0"/>
                </a:solidFill>
              </a:rPr>
              <a:t>Intervention interruptions</a:t>
            </a:r>
          </a:p>
          <a:p>
            <a:r>
              <a:rPr lang="en-US" b="1" dirty="0">
                <a:solidFill>
                  <a:srgbClr val="0070C0"/>
                </a:solidFill>
              </a:rPr>
              <a:t>Care rescheduling</a:t>
            </a:r>
          </a:p>
        </p:txBody>
      </p:sp>
      <p:cxnSp>
        <p:nvCxnSpPr>
          <p:cNvPr id="9" name="Straight Connector 8">
            <a:extLst>
              <a:ext uri="{FF2B5EF4-FFF2-40B4-BE49-F238E27FC236}">
                <a16:creationId xmlns:a16="http://schemas.microsoft.com/office/drawing/2014/main" id="{81C0FD14-89A0-BC46-EED4-1A786C8D6A39}"/>
              </a:ext>
            </a:extLst>
          </p:cNvPr>
          <p:cNvCxnSpPr>
            <a:cxnSpLocks/>
            <a:stCxn id="4" idx="2"/>
          </p:cNvCxnSpPr>
          <p:nvPr/>
        </p:nvCxnSpPr>
        <p:spPr>
          <a:xfrm flipH="1">
            <a:off x="9336467" y="4695552"/>
            <a:ext cx="774083" cy="9233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D877B8D-96E2-8429-89B7-978A474C2AD9}"/>
              </a:ext>
            </a:extLst>
          </p:cNvPr>
          <p:cNvCxnSpPr>
            <a:stCxn id="4" idx="2"/>
          </p:cNvCxnSpPr>
          <p:nvPr/>
        </p:nvCxnSpPr>
        <p:spPr>
          <a:xfrm>
            <a:off x="10110550" y="4695552"/>
            <a:ext cx="790557" cy="835773"/>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F5A78CD3-430B-3B07-34C1-CBE8953F70C8}"/>
              </a:ext>
            </a:extLst>
          </p:cNvPr>
          <p:cNvSpPr txBox="1"/>
          <p:nvPr/>
        </p:nvSpPr>
        <p:spPr>
          <a:xfrm>
            <a:off x="8233620" y="5618882"/>
            <a:ext cx="2272208" cy="369332"/>
          </a:xfrm>
          <a:prstGeom prst="rect">
            <a:avLst/>
          </a:prstGeom>
          <a:noFill/>
        </p:spPr>
        <p:txBody>
          <a:bodyPr wrap="square" rtlCol="0">
            <a:spAutoFit/>
          </a:bodyPr>
          <a:lstStyle/>
          <a:p>
            <a:r>
              <a:rPr lang="en-US" b="1" dirty="0">
                <a:solidFill>
                  <a:srgbClr val="C00000"/>
                </a:solidFill>
              </a:rPr>
              <a:t>Patient experience</a:t>
            </a:r>
          </a:p>
        </p:txBody>
      </p:sp>
      <p:sp>
        <p:nvSpPr>
          <p:cNvPr id="16" name="TextBox 15">
            <a:extLst>
              <a:ext uri="{FF2B5EF4-FFF2-40B4-BE49-F238E27FC236}">
                <a16:creationId xmlns:a16="http://schemas.microsoft.com/office/drawing/2014/main" id="{E3B99F69-784D-5479-DF7E-72308C01C6FB}"/>
              </a:ext>
            </a:extLst>
          </p:cNvPr>
          <p:cNvSpPr txBox="1"/>
          <p:nvPr/>
        </p:nvSpPr>
        <p:spPr>
          <a:xfrm>
            <a:off x="10567909" y="5554268"/>
            <a:ext cx="905835" cy="369332"/>
          </a:xfrm>
          <a:prstGeom prst="rect">
            <a:avLst/>
          </a:prstGeom>
          <a:noFill/>
        </p:spPr>
        <p:txBody>
          <a:bodyPr wrap="square" rtlCol="0">
            <a:spAutoFit/>
          </a:bodyPr>
          <a:lstStyle/>
          <a:p>
            <a:r>
              <a:rPr lang="en-US" b="1" dirty="0">
                <a:solidFill>
                  <a:srgbClr val="C00000"/>
                </a:solidFill>
              </a:rPr>
              <a:t>Cost</a:t>
            </a:r>
          </a:p>
        </p:txBody>
      </p:sp>
    </p:spTree>
    <p:extLst>
      <p:ext uri="{BB962C8B-B14F-4D97-AF65-F5344CB8AC3E}">
        <p14:creationId xmlns:p14="http://schemas.microsoft.com/office/powerpoint/2010/main" val="394599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9D02-1109-0352-5699-DFE61D752813}"/>
              </a:ext>
            </a:extLst>
          </p:cNvPr>
          <p:cNvSpPr>
            <a:spLocks noGrp="1"/>
          </p:cNvSpPr>
          <p:nvPr>
            <p:ph type="title"/>
          </p:nvPr>
        </p:nvSpPr>
        <p:spPr>
          <a:xfrm>
            <a:off x="1712642" y="737406"/>
            <a:ext cx="9666936" cy="747396"/>
          </a:xfrm>
        </p:spPr>
        <p:txBody>
          <a:bodyPr>
            <a:normAutofit/>
          </a:bodyPr>
          <a:lstStyle/>
          <a:p>
            <a:pPr algn="ctr"/>
            <a:r>
              <a:rPr lang="en-US" sz="3200" dirty="0">
                <a:solidFill>
                  <a:srgbClr val="002060"/>
                </a:solidFill>
              </a:rPr>
              <a:t>Effective QC monitoring</a:t>
            </a:r>
          </a:p>
        </p:txBody>
      </p:sp>
      <p:sp>
        <p:nvSpPr>
          <p:cNvPr id="4" name="Slide Number Placeholder 3">
            <a:extLst>
              <a:ext uri="{FF2B5EF4-FFF2-40B4-BE49-F238E27FC236}">
                <a16:creationId xmlns:a16="http://schemas.microsoft.com/office/drawing/2014/main" id="{164195B9-98AE-06F4-7DA7-31E096505FE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97C2A1-9313-CA4F-AEA9-36A479C1E1AD}" type="slidenum">
              <a:rPr kumimoji="0" lang="en-US" sz="1050" b="0" i="0" u="none" strike="noStrike" kern="1200" cap="none" spc="0" normalizeH="0" baseline="0" noProof="0" smtClean="0">
                <a:ln>
                  <a:noFill/>
                </a:ln>
                <a:solidFill>
                  <a:srgbClr val="1F497D">
                    <a:lumMod val="60000"/>
                    <a:lumOff val="40000"/>
                  </a:srgb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dirty="0">
              <a:ln>
                <a:noFill/>
              </a:ln>
              <a:solidFill>
                <a:srgbClr val="1F497D">
                  <a:lumMod val="60000"/>
                  <a:lumOff val="40000"/>
                </a:srgbClr>
              </a:solidFill>
              <a:effectLst/>
              <a:uLnTx/>
              <a:uFillTx/>
              <a:latin typeface="Arial"/>
              <a:ea typeface="+mn-ea"/>
              <a:cs typeface="Arial"/>
            </a:endParaRPr>
          </a:p>
        </p:txBody>
      </p:sp>
      <p:graphicFrame>
        <p:nvGraphicFramePr>
          <p:cNvPr id="7" name="Content Placeholder 4">
            <a:extLst>
              <a:ext uri="{FF2B5EF4-FFF2-40B4-BE49-F238E27FC236}">
                <a16:creationId xmlns:a16="http://schemas.microsoft.com/office/drawing/2014/main" id="{FCDD8FC5-C5A0-14FC-6394-B83CCB7347A9}"/>
              </a:ext>
            </a:extLst>
          </p:cNvPr>
          <p:cNvGraphicFramePr>
            <a:graphicFrameLocks/>
          </p:cNvGraphicFramePr>
          <p:nvPr>
            <p:extLst>
              <p:ext uri="{D42A27DB-BD31-4B8C-83A1-F6EECF244321}">
                <p14:modId xmlns:p14="http://schemas.microsoft.com/office/powerpoint/2010/main" val="3328271100"/>
              </p:ext>
            </p:extLst>
          </p:nvPr>
        </p:nvGraphicFramePr>
        <p:xfrm>
          <a:off x="2301766" y="2214811"/>
          <a:ext cx="6558454" cy="3736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a:extLst>
              <a:ext uri="{FF2B5EF4-FFF2-40B4-BE49-F238E27FC236}">
                <a16:creationId xmlns:a16="http://schemas.microsoft.com/office/drawing/2014/main" id="{CBF8A917-4762-41C8-EC4B-1EE3B3D43533}"/>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574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3602" y="649442"/>
            <a:ext cx="5437652" cy="560547"/>
          </a:xfrm>
        </p:spPr>
        <p:txBody>
          <a:bodyPr>
            <a:noAutofit/>
          </a:bodyPr>
          <a:lstStyle/>
          <a:p>
            <a:r>
              <a:rPr lang="en-US" sz="3200" dirty="0">
                <a:solidFill>
                  <a:srgbClr val="002060"/>
                </a:solidFill>
              </a:rPr>
              <a:t>Frequency of QC analysis</a:t>
            </a:r>
          </a:p>
        </p:txBody>
      </p:sp>
      <p:sp>
        <p:nvSpPr>
          <p:cNvPr id="409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1800">
                <a:solidFill>
                  <a:schemeClr val="tx1"/>
                </a:solidFill>
                <a:latin typeface="Arial" charset="0"/>
                <a:cs typeface="Arial" charset="0"/>
              </a:defRPr>
            </a:lvl1pPr>
            <a:lvl2pPr marL="557213" indent="-214313">
              <a:spcBef>
                <a:spcPct val="20000"/>
              </a:spcBef>
              <a:buFont typeface="Arial" charset="0"/>
              <a:buChar char="•"/>
              <a:defRPr sz="1800">
                <a:solidFill>
                  <a:schemeClr val="tx1"/>
                </a:solidFill>
                <a:latin typeface="Arial" charset="0"/>
                <a:cs typeface="Arial" charset="0"/>
              </a:defRPr>
            </a:lvl2pPr>
            <a:lvl3pPr marL="857250" indent="-171450">
              <a:spcBef>
                <a:spcPct val="20000"/>
              </a:spcBef>
              <a:buSzPct val="70000"/>
              <a:buFont typeface="Courier New" pitchFamily="49" charset="0"/>
              <a:buChar char="o"/>
              <a:defRPr sz="1800">
                <a:solidFill>
                  <a:schemeClr val="tx1"/>
                </a:solidFill>
                <a:latin typeface="Arial" charset="0"/>
                <a:cs typeface="Arial" charset="0"/>
              </a:defRPr>
            </a:lvl3pPr>
            <a:lvl4pPr marL="1200150" indent="-171450">
              <a:spcBef>
                <a:spcPct val="20000"/>
              </a:spcBef>
              <a:buFont typeface="Arial" charset="0"/>
              <a:buChar char="–"/>
              <a:defRPr sz="1800">
                <a:solidFill>
                  <a:schemeClr val="tx1"/>
                </a:solidFill>
                <a:latin typeface="Arial" charset="0"/>
                <a:cs typeface="Arial" charset="0"/>
              </a:defRPr>
            </a:lvl4pPr>
            <a:lvl5pPr marL="1543050" indent="-171450">
              <a:spcBef>
                <a:spcPct val="20000"/>
              </a:spcBef>
              <a:buFont typeface="Arial" charset="0"/>
              <a:buChar char="»"/>
              <a:defRPr sz="1800">
                <a:solidFill>
                  <a:schemeClr val="tx1"/>
                </a:solidFill>
                <a:latin typeface="Arial" charset="0"/>
                <a:cs typeface="Arial" charset="0"/>
              </a:defRPr>
            </a:lvl5pPr>
            <a:lvl6pPr marL="1885950" indent="-171450" defTabSz="342900" eaLnBrk="0" fontAlgn="base" hangingPunct="0">
              <a:spcBef>
                <a:spcPct val="20000"/>
              </a:spcBef>
              <a:spcAft>
                <a:spcPct val="0"/>
              </a:spcAft>
              <a:buFont typeface="Arial" charset="0"/>
              <a:buChar char="»"/>
              <a:defRPr sz="1800">
                <a:solidFill>
                  <a:schemeClr val="tx1"/>
                </a:solidFill>
                <a:latin typeface="Arial" charset="0"/>
                <a:cs typeface="Arial" charset="0"/>
              </a:defRPr>
            </a:lvl6pPr>
            <a:lvl7pPr marL="2228850" indent="-171450" defTabSz="342900" eaLnBrk="0" fontAlgn="base" hangingPunct="0">
              <a:spcBef>
                <a:spcPct val="20000"/>
              </a:spcBef>
              <a:spcAft>
                <a:spcPct val="0"/>
              </a:spcAft>
              <a:buFont typeface="Arial" charset="0"/>
              <a:buChar char="»"/>
              <a:defRPr sz="1800">
                <a:solidFill>
                  <a:schemeClr val="tx1"/>
                </a:solidFill>
                <a:latin typeface="Arial" charset="0"/>
                <a:cs typeface="Arial" charset="0"/>
              </a:defRPr>
            </a:lvl7pPr>
            <a:lvl8pPr marL="2571750" indent="-171450" defTabSz="342900" eaLnBrk="0" fontAlgn="base" hangingPunct="0">
              <a:spcBef>
                <a:spcPct val="20000"/>
              </a:spcBef>
              <a:spcAft>
                <a:spcPct val="0"/>
              </a:spcAft>
              <a:buFont typeface="Arial" charset="0"/>
              <a:buChar char="»"/>
              <a:defRPr sz="1800">
                <a:solidFill>
                  <a:schemeClr val="tx1"/>
                </a:solidFill>
                <a:latin typeface="Arial" charset="0"/>
                <a:cs typeface="Arial" charset="0"/>
              </a:defRPr>
            </a:lvl8pPr>
            <a:lvl9pPr marL="2914650" indent="-171450" defTabSz="342900" eaLnBrk="0" fontAlgn="base" hangingPunct="0">
              <a:spcBef>
                <a:spcPct val="20000"/>
              </a:spcBef>
              <a:spcAft>
                <a:spcPct val="0"/>
              </a:spcAft>
              <a:buFont typeface="Arial" charset="0"/>
              <a:buChar char="»"/>
              <a:defRPr sz="1800">
                <a:solidFill>
                  <a:schemeClr val="tx1"/>
                </a:solidFill>
                <a:latin typeface="Arial" charset="0"/>
                <a:cs typeface="Arial" charset="0"/>
              </a:defRPr>
            </a:lvl9pPr>
          </a:lstStyle>
          <a:p>
            <a:pPr>
              <a:spcBef>
                <a:spcPct val="0"/>
              </a:spcBef>
              <a:buFontTx/>
              <a:buNone/>
            </a:pPr>
            <a:fld id="{CFD21A69-5558-4599-AC9C-1AB7AE01BFAC}" type="slidenum">
              <a:rPr lang="en-US" altLang="en-US" sz="1500">
                <a:solidFill>
                  <a:srgbClr val="FFFFFF"/>
                </a:solidFill>
                <a:latin typeface="Courier New" pitchFamily="49" charset="0"/>
                <a:ea typeface="MS PGothic" pitchFamily="34" charset="-128"/>
              </a:rPr>
              <a:pPr>
                <a:spcBef>
                  <a:spcPct val="0"/>
                </a:spcBef>
                <a:buFontTx/>
                <a:buNone/>
              </a:pPr>
              <a:t>22</a:t>
            </a:fld>
            <a:endParaRPr lang="en-US" altLang="en-US" sz="1500">
              <a:solidFill>
                <a:srgbClr val="FFFFFF"/>
              </a:solidFill>
              <a:latin typeface="Courier New" pitchFamily="49" charset="0"/>
              <a:ea typeface="MS PGothic" pitchFamily="34" charset="-128"/>
            </a:endParaRPr>
          </a:p>
        </p:txBody>
      </p:sp>
      <p:cxnSp>
        <p:nvCxnSpPr>
          <p:cNvPr id="7" name="Straight Connector 6">
            <a:extLst>
              <a:ext uri="{FF2B5EF4-FFF2-40B4-BE49-F238E27FC236}">
                <a16:creationId xmlns:a16="http://schemas.microsoft.com/office/drawing/2014/main" id="{BCEC5F45-282C-B7D7-5BB0-03D58C5A9A41}"/>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14638A9-23F9-CCB1-FB27-19E96C546A60}"/>
              </a:ext>
            </a:extLst>
          </p:cNvPr>
          <p:cNvPicPr>
            <a:picLocks noChangeAspect="1"/>
          </p:cNvPicPr>
          <p:nvPr/>
        </p:nvPicPr>
        <p:blipFill>
          <a:blip r:embed="rId2"/>
          <a:stretch>
            <a:fillRect/>
          </a:stretch>
        </p:blipFill>
        <p:spPr>
          <a:xfrm>
            <a:off x="7499610" y="1875994"/>
            <a:ext cx="4395455" cy="4025798"/>
          </a:xfrm>
          <a:prstGeom prst="round2DiagRect">
            <a:avLst>
              <a:gd name="adj1" fmla="val 16667"/>
              <a:gd name="adj2" fmla="val 0"/>
            </a:avLst>
          </a:prstGeom>
          <a:solidFill>
            <a:schemeClr val="accent3">
              <a:lumMod val="75000"/>
            </a:schemeClr>
          </a:solidFill>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B0C72C9E-6C08-330D-6A37-6122F7525F76}"/>
              </a:ext>
            </a:extLst>
          </p:cNvPr>
          <p:cNvSpPr txBox="1"/>
          <p:nvPr/>
        </p:nvSpPr>
        <p:spPr>
          <a:xfrm>
            <a:off x="630964" y="1566130"/>
            <a:ext cx="7073594"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In the US (CLIA regulation 493.126(d)(3), at least once each day.</a:t>
            </a:r>
          </a:p>
          <a:p>
            <a:pPr marL="742950" lvl="1" indent="-285750">
              <a:buFont typeface="Arial" panose="020B0604020202020204" pitchFamily="34" charset="0"/>
              <a:buChar char="•"/>
            </a:pPr>
            <a:r>
              <a:rPr lang="en-US" sz="2400" dirty="0"/>
              <a:t>QC levels</a:t>
            </a:r>
          </a:p>
          <a:p>
            <a:pPr marL="1200150" lvl="2" indent="-285750">
              <a:buFont typeface="Arial" panose="020B0604020202020204" pitchFamily="34" charset="0"/>
              <a:buChar char="•"/>
            </a:pPr>
            <a:r>
              <a:rPr lang="en-US" sz="2400" dirty="0"/>
              <a:t>Quantitative: 2 levels </a:t>
            </a:r>
          </a:p>
          <a:p>
            <a:pPr marL="1200150" lvl="2" indent="-285750">
              <a:buFont typeface="Arial" panose="020B0604020202020204" pitchFamily="34" charset="0"/>
              <a:buChar char="•"/>
            </a:pPr>
            <a:r>
              <a:rPr lang="en-US" sz="2400" dirty="0"/>
              <a:t>Qualitative: neg + pos</a:t>
            </a:r>
          </a:p>
          <a:p>
            <a:pPr marL="1200150" lvl="2"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Major factors that determine QC frequency</a:t>
            </a:r>
          </a:p>
          <a:p>
            <a:pPr marL="742950" lvl="1" indent="-285750">
              <a:buFont typeface="Arial" panose="020B0604020202020204" pitchFamily="34" charset="0"/>
              <a:buChar char="•"/>
            </a:pPr>
            <a:r>
              <a:rPr lang="en-US" sz="2400" dirty="0"/>
              <a:t>Risk of reporting error</a:t>
            </a:r>
          </a:p>
          <a:p>
            <a:pPr marL="742950" lvl="1" indent="-285750">
              <a:buFont typeface="Arial" panose="020B0604020202020204" pitchFamily="34" charset="0"/>
              <a:buChar char="•"/>
            </a:pPr>
            <a:r>
              <a:rPr lang="en-US" sz="2400" dirty="0"/>
              <a:t>Time between QCs</a:t>
            </a:r>
          </a:p>
          <a:p>
            <a:pPr marL="742950" lvl="1" indent="-285750">
              <a:buFont typeface="Arial" panose="020B0604020202020204" pitchFamily="34" charset="0"/>
              <a:buChar char="•"/>
            </a:pPr>
            <a:r>
              <a:rPr lang="en-US" sz="2400" dirty="0"/>
              <a:t>Test volume between QCs</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Decisions are made by the Lab Director</a:t>
            </a:r>
          </a:p>
        </p:txBody>
      </p:sp>
    </p:spTree>
    <p:extLst>
      <p:ext uri="{BB962C8B-B14F-4D97-AF65-F5344CB8AC3E}">
        <p14:creationId xmlns:p14="http://schemas.microsoft.com/office/powerpoint/2010/main" val="2074360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42912" y="666137"/>
            <a:ext cx="8034921" cy="560547"/>
          </a:xfrm>
        </p:spPr>
        <p:txBody>
          <a:bodyPr>
            <a:noAutofit/>
          </a:bodyPr>
          <a:lstStyle/>
          <a:p>
            <a:r>
              <a:rPr lang="en-US" sz="3200" dirty="0">
                <a:solidFill>
                  <a:srgbClr val="002060"/>
                </a:solidFill>
              </a:rPr>
              <a:t>Frequency of QC analysis (Example)</a:t>
            </a:r>
          </a:p>
        </p:txBody>
      </p:sp>
      <p:sp>
        <p:nvSpPr>
          <p:cNvPr id="4096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1800">
                <a:solidFill>
                  <a:schemeClr val="tx1"/>
                </a:solidFill>
                <a:latin typeface="Arial" charset="0"/>
                <a:cs typeface="Arial" charset="0"/>
              </a:defRPr>
            </a:lvl1pPr>
            <a:lvl2pPr marL="557213" indent="-214313">
              <a:spcBef>
                <a:spcPct val="20000"/>
              </a:spcBef>
              <a:buFont typeface="Arial" charset="0"/>
              <a:buChar char="•"/>
              <a:defRPr sz="1800">
                <a:solidFill>
                  <a:schemeClr val="tx1"/>
                </a:solidFill>
                <a:latin typeface="Arial" charset="0"/>
                <a:cs typeface="Arial" charset="0"/>
              </a:defRPr>
            </a:lvl2pPr>
            <a:lvl3pPr marL="857250" indent="-171450">
              <a:spcBef>
                <a:spcPct val="20000"/>
              </a:spcBef>
              <a:buSzPct val="70000"/>
              <a:buFont typeface="Courier New" pitchFamily="49" charset="0"/>
              <a:buChar char="o"/>
              <a:defRPr sz="1800">
                <a:solidFill>
                  <a:schemeClr val="tx1"/>
                </a:solidFill>
                <a:latin typeface="Arial" charset="0"/>
                <a:cs typeface="Arial" charset="0"/>
              </a:defRPr>
            </a:lvl3pPr>
            <a:lvl4pPr marL="1200150" indent="-171450">
              <a:spcBef>
                <a:spcPct val="20000"/>
              </a:spcBef>
              <a:buFont typeface="Arial" charset="0"/>
              <a:buChar char="–"/>
              <a:defRPr sz="1800">
                <a:solidFill>
                  <a:schemeClr val="tx1"/>
                </a:solidFill>
                <a:latin typeface="Arial" charset="0"/>
                <a:cs typeface="Arial" charset="0"/>
              </a:defRPr>
            </a:lvl4pPr>
            <a:lvl5pPr marL="1543050" indent="-171450">
              <a:spcBef>
                <a:spcPct val="20000"/>
              </a:spcBef>
              <a:buFont typeface="Arial" charset="0"/>
              <a:buChar char="»"/>
              <a:defRPr sz="1800">
                <a:solidFill>
                  <a:schemeClr val="tx1"/>
                </a:solidFill>
                <a:latin typeface="Arial" charset="0"/>
                <a:cs typeface="Arial" charset="0"/>
              </a:defRPr>
            </a:lvl5pPr>
            <a:lvl6pPr marL="1885950" indent="-171450" defTabSz="342900" eaLnBrk="0" fontAlgn="base" hangingPunct="0">
              <a:spcBef>
                <a:spcPct val="20000"/>
              </a:spcBef>
              <a:spcAft>
                <a:spcPct val="0"/>
              </a:spcAft>
              <a:buFont typeface="Arial" charset="0"/>
              <a:buChar char="»"/>
              <a:defRPr sz="1800">
                <a:solidFill>
                  <a:schemeClr val="tx1"/>
                </a:solidFill>
                <a:latin typeface="Arial" charset="0"/>
                <a:cs typeface="Arial" charset="0"/>
              </a:defRPr>
            </a:lvl6pPr>
            <a:lvl7pPr marL="2228850" indent="-171450" defTabSz="342900" eaLnBrk="0" fontAlgn="base" hangingPunct="0">
              <a:spcBef>
                <a:spcPct val="20000"/>
              </a:spcBef>
              <a:spcAft>
                <a:spcPct val="0"/>
              </a:spcAft>
              <a:buFont typeface="Arial" charset="0"/>
              <a:buChar char="»"/>
              <a:defRPr sz="1800">
                <a:solidFill>
                  <a:schemeClr val="tx1"/>
                </a:solidFill>
                <a:latin typeface="Arial" charset="0"/>
                <a:cs typeface="Arial" charset="0"/>
              </a:defRPr>
            </a:lvl7pPr>
            <a:lvl8pPr marL="2571750" indent="-171450" defTabSz="342900" eaLnBrk="0" fontAlgn="base" hangingPunct="0">
              <a:spcBef>
                <a:spcPct val="20000"/>
              </a:spcBef>
              <a:spcAft>
                <a:spcPct val="0"/>
              </a:spcAft>
              <a:buFont typeface="Arial" charset="0"/>
              <a:buChar char="»"/>
              <a:defRPr sz="1800">
                <a:solidFill>
                  <a:schemeClr val="tx1"/>
                </a:solidFill>
                <a:latin typeface="Arial" charset="0"/>
                <a:cs typeface="Arial" charset="0"/>
              </a:defRPr>
            </a:lvl8pPr>
            <a:lvl9pPr marL="2914650" indent="-171450" defTabSz="342900" eaLnBrk="0" fontAlgn="base" hangingPunct="0">
              <a:spcBef>
                <a:spcPct val="20000"/>
              </a:spcBef>
              <a:spcAft>
                <a:spcPct val="0"/>
              </a:spcAft>
              <a:buFont typeface="Arial" charset="0"/>
              <a:buChar char="»"/>
              <a:defRPr sz="1800">
                <a:solidFill>
                  <a:schemeClr val="tx1"/>
                </a:solidFill>
                <a:latin typeface="Arial" charset="0"/>
                <a:cs typeface="Arial" charset="0"/>
              </a:defRPr>
            </a:lvl9pPr>
          </a:lstStyle>
          <a:p>
            <a:pPr>
              <a:spcBef>
                <a:spcPct val="0"/>
              </a:spcBef>
              <a:buFontTx/>
              <a:buNone/>
            </a:pPr>
            <a:fld id="{CFD21A69-5558-4599-AC9C-1AB7AE01BFAC}" type="slidenum">
              <a:rPr lang="en-US" altLang="en-US" sz="1500">
                <a:solidFill>
                  <a:srgbClr val="FFFFFF"/>
                </a:solidFill>
                <a:latin typeface="Courier New" pitchFamily="49" charset="0"/>
                <a:ea typeface="MS PGothic" pitchFamily="34" charset="-128"/>
              </a:rPr>
              <a:pPr>
                <a:spcBef>
                  <a:spcPct val="0"/>
                </a:spcBef>
                <a:buFontTx/>
                <a:buNone/>
              </a:pPr>
              <a:t>23</a:t>
            </a:fld>
            <a:endParaRPr lang="en-US" altLang="en-US" sz="1500">
              <a:solidFill>
                <a:srgbClr val="FFFFFF"/>
              </a:solidFill>
              <a:latin typeface="Courier New" pitchFamily="49" charset="0"/>
              <a:ea typeface="MS PGothic" pitchFamily="34" charset="-128"/>
            </a:endParaRPr>
          </a:p>
        </p:txBody>
      </p:sp>
      <p:cxnSp>
        <p:nvCxnSpPr>
          <p:cNvPr id="7" name="Straight Connector 6">
            <a:extLst>
              <a:ext uri="{FF2B5EF4-FFF2-40B4-BE49-F238E27FC236}">
                <a16:creationId xmlns:a16="http://schemas.microsoft.com/office/drawing/2014/main" id="{BCEC5F45-282C-B7D7-5BB0-03D58C5A9A41}"/>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517CC83-C42C-BD4A-8598-7C942FCDE9D1}"/>
              </a:ext>
            </a:extLst>
          </p:cNvPr>
          <p:cNvPicPr>
            <a:picLocks noChangeAspect="1"/>
          </p:cNvPicPr>
          <p:nvPr/>
        </p:nvPicPr>
        <p:blipFill>
          <a:blip r:embed="rId2"/>
          <a:stretch>
            <a:fillRect/>
          </a:stretch>
        </p:blipFill>
        <p:spPr>
          <a:xfrm>
            <a:off x="1887455" y="2129774"/>
            <a:ext cx="8086725" cy="1123950"/>
          </a:xfrm>
          <a:prstGeom prst="rect">
            <a:avLst/>
          </a:prstGeom>
        </p:spPr>
      </p:pic>
      <p:pic>
        <p:nvPicPr>
          <p:cNvPr id="8" name="Picture 7">
            <a:extLst>
              <a:ext uri="{FF2B5EF4-FFF2-40B4-BE49-F238E27FC236}">
                <a16:creationId xmlns:a16="http://schemas.microsoft.com/office/drawing/2014/main" id="{587B729A-6278-B051-4159-4EDA97A2FF88}"/>
              </a:ext>
            </a:extLst>
          </p:cNvPr>
          <p:cNvPicPr>
            <a:picLocks noChangeAspect="1"/>
          </p:cNvPicPr>
          <p:nvPr/>
        </p:nvPicPr>
        <p:blipFill>
          <a:blip r:embed="rId3"/>
          <a:stretch>
            <a:fillRect/>
          </a:stretch>
        </p:blipFill>
        <p:spPr>
          <a:xfrm>
            <a:off x="1916029" y="3429000"/>
            <a:ext cx="8029575" cy="1028700"/>
          </a:xfrm>
          <a:prstGeom prst="rect">
            <a:avLst/>
          </a:prstGeom>
        </p:spPr>
      </p:pic>
      <p:pic>
        <p:nvPicPr>
          <p:cNvPr id="10" name="Picture 9">
            <a:extLst>
              <a:ext uri="{FF2B5EF4-FFF2-40B4-BE49-F238E27FC236}">
                <a16:creationId xmlns:a16="http://schemas.microsoft.com/office/drawing/2014/main" id="{4D22376B-973A-AAE7-C84B-A87CBE904F17}"/>
              </a:ext>
            </a:extLst>
          </p:cNvPr>
          <p:cNvPicPr>
            <a:picLocks noChangeAspect="1"/>
          </p:cNvPicPr>
          <p:nvPr/>
        </p:nvPicPr>
        <p:blipFill>
          <a:blip r:embed="rId4"/>
          <a:stretch>
            <a:fillRect/>
          </a:stretch>
        </p:blipFill>
        <p:spPr>
          <a:xfrm>
            <a:off x="1887455" y="4843140"/>
            <a:ext cx="8048625" cy="1104900"/>
          </a:xfrm>
          <a:prstGeom prst="rect">
            <a:avLst/>
          </a:prstGeom>
        </p:spPr>
      </p:pic>
      <p:sp>
        <p:nvSpPr>
          <p:cNvPr id="12" name="TextBox 11">
            <a:extLst>
              <a:ext uri="{FF2B5EF4-FFF2-40B4-BE49-F238E27FC236}">
                <a16:creationId xmlns:a16="http://schemas.microsoft.com/office/drawing/2014/main" id="{E1274682-C208-6846-8461-959B57BF593A}"/>
              </a:ext>
            </a:extLst>
          </p:cNvPr>
          <p:cNvSpPr txBox="1"/>
          <p:nvPr/>
        </p:nvSpPr>
        <p:spPr>
          <a:xfrm>
            <a:off x="5495105" y="6148901"/>
            <a:ext cx="5825757" cy="276999"/>
          </a:xfrm>
          <a:prstGeom prst="rect">
            <a:avLst/>
          </a:prstGeom>
          <a:noFill/>
        </p:spPr>
        <p:txBody>
          <a:bodyPr wrap="square">
            <a:spAutoFit/>
          </a:bodyPr>
          <a:lstStyle/>
          <a:p>
            <a:r>
              <a:rPr lang="en-US" sz="1200" dirty="0">
                <a:hlinkClick r:id="rId5"/>
              </a:rPr>
              <a:t>https://www.qcnet.com/resources/qc-articles/the-frequency-of-quality-control-testing</a:t>
            </a:r>
            <a:r>
              <a:rPr lang="en-US" sz="1200" dirty="0"/>
              <a:t> </a:t>
            </a:r>
          </a:p>
        </p:txBody>
      </p:sp>
    </p:spTree>
    <p:extLst>
      <p:ext uri="{BB962C8B-B14F-4D97-AF65-F5344CB8AC3E}">
        <p14:creationId xmlns:p14="http://schemas.microsoft.com/office/powerpoint/2010/main" val="3315515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69D02-1109-0352-5699-DFE61D752813}"/>
              </a:ext>
            </a:extLst>
          </p:cNvPr>
          <p:cNvSpPr>
            <a:spLocks noGrp="1"/>
          </p:cNvSpPr>
          <p:nvPr>
            <p:ph type="title"/>
          </p:nvPr>
        </p:nvSpPr>
        <p:spPr>
          <a:xfrm>
            <a:off x="1712642" y="737406"/>
            <a:ext cx="9666936" cy="747396"/>
          </a:xfrm>
        </p:spPr>
        <p:txBody>
          <a:bodyPr>
            <a:normAutofit/>
          </a:bodyPr>
          <a:lstStyle/>
          <a:p>
            <a:pPr algn="ctr"/>
            <a:r>
              <a:rPr lang="en-US" sz="3200" dirty="0">
                <a:solidFill>
                  <a:srgbClr val="002060"/>
                </a:solidFill>
              </a:rPr>
              <a:t>Effective QC monitoring</a:t>
            </a:r>
          </a:p>
        </p:txBody>
      </p:sp>
      <p:sp>
        <p:nvSpPr>
          <p:cNvPr id="4" name="Slide Number Placeholder 3">
            <a:extLst>
              <a:ext uri="{FF2B5EF4-FFF2-40B4-BE49-F238E27FC236}">
                <a16:creationId xmlns:a16="http://schemas.microsoft.com/office/drawing/2014/main" id="{164195B9-98AE-06F4-7DA7-31E096505FE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897C2A1-9313-CA4F-AEA9-36A479C1E1AD}" type="slidenum">
              <a:rPr kumimoji="0" lang="en-US" sz="1050" b="0" i="0" u="none" strike="noStrike" kern="1200" cap="none" spc="0" normalizeH="0" baseline="0" noProof="0" smtClean="0">
                <a:ln>
                  <a:noFill/>
                </a:ln>
                <a:solidFill>
                  <a:srgbClr val="1F497D">
                    <a:lumMod val="60000"/>
                    <a:lumOff val="40000"/>
                  </a:srgbClr>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dirty="0">
              <a:ln>
                <a:noFill/>
              </a:ln>
              <a:solidFill>
                <a:srgbClr val="1F497D">
                  <a:lumMod val="60000"/>
                  <a:lumOff val="40000"/>
                </a:srgbClr>
              </a:solidFill>
              <a:effectLst/>
              <a:uLnTx/>
              <a:uFillTx/>
              <a:latin typeface="Arial"/>
              <a:ea typeface="+mn-ea"/>
              <a:cs typeface="Arial"/>
            </a:endParaRPr>
          </a:p>
        </p:txBody>
      </p:sp>
      <p:graphicFrame>
        <p:nvGraphicFramePr>
          <p:cNvPr id="7" name="Content Placeholder 4">
            <a:extLst>
              <a:ext uri="{FF2B5EF4-FFF2-40B4-BE49-F238E27FC236}">
                <a16:creationId xmlns:a16="http://schemas.microsoft.com/office/drawing/2014/main" id="{FCDD8FC5-C5A0-14FC-6394-B83CCB7347A9}"/>
              </a:ext>
            </a:extLst>
          </p:cNvPr>
          <p:cNvGraphicFramePr>
            <a:graphicFrameLocks/>
          </p:cNvGraphicFramePr>
          <p:nvPr>
            <p:extLst>
              <p:ext uri="{D42A27DB-BD31-4B8C-83A1-F6EECF244321}">
                <p14:modId xmlns:p14="http://schemas.microsoft.com/office/powerpoint/2010/main" val="127380935"/>
              </p:ext>
            </p:extLst>
          </p:nvPr>
        </p:nvGraphicFramePr>
        <p:xfrm>
          <a:off x="2537740" y="1778259"/>
          <a:ext cx="6558454" cy="3736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Straight Connector 11">
            <a:extLst>
              <a:ext uri="{FF2B5EF4-FFF2-40B4-BE49-F238E27FC236}">
                <a16:creationId xmlns:a16="http://schemas.microsoft.com/office/drawing/2014/main" id="{CBF8A917-4762-41C8-EC4B-1EE3B3D43533}"/>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833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2969" y="660423"/>
            <a:ext cx="7102881" cy="469931"/>
          </a:xfrm>
        </p:spPr>
        <p:txBody>
          <a:bodyPr anchor="t">
            <a:noAutofit/>
          </a:bodyPr>
          <a:lstStyle/>
          <a:p>
            <a:pPr algn="ctr"/>
            <a:r>
              <a:rPr lang="en-US" sz="3200" dirty="0">
                <a:solidFill>
                  <a:srgbClr val="002060"/>
                </a:solidFill>
              </a:rPr>
              <a:t>Common QC monitoring Tools</a:t>
            </a:r>
          </a:p>
        </p:txBody>
      </p:sp>
      <p:sp>
        <p:nvSpPr>
          <p:cNvPr id="5" name="Slide Number Placeholder 4"/>
          <p:cNvSpPr>
            <a:spLocks noGrp="1"/>
          </p:cNvSpPr>
          <p:nvPr>
            <p:ph type="sldNum" sz="quarter" idx="12"/>
          </p:nvPr>
        </p:nvSpPr>
        <p:spPr>
          <a:xfrm>
            <a:off x="9935850" y="5539752"/>
            <a:ext cx="730770" cy="273844"/>
          </a:xfrm>
        </p:spPr>
        <p:txBody>
          <a:bodyPr anchor="ctr">
            <a:normAutofit/>
          </a:bodyPr>
          <a:lstStyle/>
          <a:p>
            <a:pPr defTabSz="342900">
              <a:spcAft>
                <a:spcPts val="450"/>
              </a:spcAft>
            </a:pPr>
            <a:fld id="{BC84656C-9E35-438E-8342-3F83F5FAF28E}" type="slidenum">
              <a:rPr lang="en-US"/>
              <a:pPr defTabSz="342900">
                <a:spcAft>
                  <a:spcPts val="450"/>
                </a:spcAft>
              </a:pPr>
              <a:t>25</a:t>
            </a:fld>
            <a:endParaRPr lang="en-US"/>
          </a:p>
        </p:txBody>
      </p:sp>
      <p:graphicFrame>
        <p:nvGraphicFramePr>
          <p:cNvPr id="7" name="Content Placeholder 2">
            <a:extLst>
              <a:ext uri="{FF2B5EF4-FFF2-40B4-BE49-F238E27FC236}">
                <a16:creationId xmlns:a16="http://schemas.microsoft.com/office/drawing/2014/main" id="{F03A12E7-414C-CB72-2ACA-301F24CFA371}"/>
              </a:ext>
            </a:extLst>
          </p:cNvPr>
          <p:cNvGraphicFramePr>
            <a:graphicFrameLocks noGrp="1"/>
          </p:cNvGraphicFramePr>
          <p:nvPr>
            <p:ph sz="half" idx="1"/>
            <p:extLst>
              <p:ext uri="{D42A27DB-BD31-4B8C-83A1-F6EECF244321}">
                <p14:modId xmlns:p14="http://schemas.microsoft.com/office/powerpoint/2010/main" val="3514447994"/>
              </p:ext>
            </p:extLst>
          </p:nvPr>
        </p:nvGraphicFramePr>
        <p:xfrm>
          <a:off x="2961956" y="2644042"/>
          <a:ext cx="7112727" cy="2638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E6234CBF-FA79-A2D0-6113-77CA55C24711}"/>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927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33495" y="653688"/>
            <a:ext cx="9666936" cy="747396"/>
          </a:xfrm>
        </p:spPr>
        <p:txBody>
          <a:bodyPr anchor="t">
            <a:normAutofit/>
          </a:bodyPr>
          <a:lstStyle/>
          <a:p>
            <a:pPr algn="ctr"/>
            <a:r>
              <a:rPr lang="en-US" sz="3200" dirty="0">
                <a:solidFill>
                  <a:srgbClr val="002060"/>
                </a:solidFill>
              </a:rPr>
              <a:t>LJ chart</a:t>
            </a:r>
          </a:p>
        </p:txBody>
      </p:sp>
      <p:sp>
        <p:nvSpPr>
          <p:cNvPr id="3" name="Content Placeholder 2">
            <a:extLst>
              <a:ext uri="{FF2B5EF4-FFF2-40B4-BE49-F238E27FC236}">
                <a16:creationId xmlns:a16="http://schemas.microsoft.com/office/drawing/2014/main" id="{DB99243C-3E7F-1833-2EF0-4177A5CB34B1}"/>
              </a:ext>
            </a:extLst>
          </p:cNvPr>
          <p:cNvSpPr>
            <a:spLocks noGrp="1"/>
          </p:cNvSpPr>
          <p:nvPr>
            <p:ph sz="half" idx="1"/>
          </p:nvPr>
        </p:nvSpPr>
        <p:spPr>
          <a:xfrm>
            <a:off x="609600" y="1600203"/>
            <a:ext cx="5588000" cy="4525963"/>
          </a:xfrm>
        </p:spPr>
        <p:txBody>
          <a:bodyPr>
            <a:noAutofit/>
          </a:bodyPr>
          <a:lstStyle/>
          <a:p>
            <a:r>
              <a:rPr lang="en-US" sz="2400" dirty="0"/>
              <a:t>A repetitive analysis of QC samples produce a Gaussian distribution.</a:t>
            </a:r>
          </a:p>
          <a:p>
            <a:endParaRPr lang="en-US" sz="2400" dirty="0"/>
          </a:p>
          <a:p>
            <a:r>
              <a:rPr lang="en-US" sz="2400" dirty="0"/>
              <a:t>68% of results will be within </a:t>
            </a:r>
            <a:r>
              <a:rPr lang="en-US" altLang="en-US" sz="2400" u="sng" dirty="0"/>
              <a:t>+</a:t>
            </a:r>
            <a:r>
              <a:rPr lang="en-US" altLang="en-US" sz="2400" dirty="0"/>
              <a:t> 1 s of the mean.</a:t>
            </a:r>
          </a:p>
          <a:p>
            <a:endParaRPr lang="en-US" altLang="en-US" sz="2400" dirty="0"/>
          </a:p>
          <a:p>
            <a:r>
              <a:rPr lang="en-US" sz="2400" dirty="0"/>
              <a:t>95.5% of results will be within </a:t>
            </a:r>
            <a:r>
              <a:rPr lang="en-US" altLang="en-US" sz="2400" u="sng" dirty="0"/>
              <a:t>+</a:t>
            </a:r>
            <a:r>
              <a:rPr lang="en-US" altLang="en-US" sz="2400" dirty="0"/>
              <a:t> 2 s of the mean.</a:t>
            </a:r>
          </a:p>
          <a:p>
            <a:endParaRPr lang="en-US" altLang="en-US" sz="2400" dirty="0"/>
          </a:p>
          <a:p>
            <a:r>
              <a:rPr lang="en-US" sz="2400" dirty="0"/>
              <a:t>99.7% of results will be within </a:t>
            </a:r>
            <a:r>
              <a:rPr lang="en-US" altLang="en-US" sz="2400" u="sng" dirty="0"/>
              <a:t>+</a:t>
            </a:r>
            <a:r>
              <a:rPr lang="en-US" altLang="en-US" sz="2400" dirty="0"/>
              <a:t> 3 s of the mean.</a:t>
            </a:r>
            <a:endParaRPr lang="en-US" sz="2400" dirty="0"/>
          </a:p>
        </p:txBody>
      </p:sp>
      <p:pic>
        <p:nvPicPr>
          <p:cNvPr id="2" name="Picture 1">
            <a:extLst>
              <a:ext uri="{FF2B5EF4-FFF2-40B4-BE49-F238E27FC236}">
                <a16:creationId xmlns:a16="http://schemas.microsoft.com/office/drawing/2014/main" id="{8E06815A-6F87-2495-B91E-77DC543EF16D}"/>
              </a:ext>
            </a:extLst>
          </p:cNvPr>
          <p:cNvPicPr>
            <a:picLocks noChangeAspect="1"/>
          </p:cNvPicPr>
          <p:nvPr/>
        </p:nvPicPr>
        <p:blipFill>
          <a:blip r:embed="rId2"/>
          <a:stretch>
            <a:fillRect/>
          </a:stretch>
        </p:blipFill>
        <p:spPr>
          <a:xfrm>
            <a:off x="6197600" y="2745837"/>
            <a:ext cx="5384800" cy="2511959"/>
          </a:xfrm>
          <a:prstGeom prst="rect">
            <a:avLst/>
          </a:prstGeom>
          <a:noFill/>
        </p:spPr>
      </p:pic>
      <p:sp>
        <p:nvSpPr>
          <p:cNvPr id="4" name="Slide Number Placeholder 3"/>
          <p:cNvSpPr>
            <a:spLocks noGrp="1"/>
          </p:cNvSpPr>
          <p:nvPr>
            <p:ph type="sldNum" sz="quarter" idx="12"/>
          </p:nvPr>
        </p:nvSpPr>
        <p:spPr>
          <a:xfrm>
            <a:off x="11215800" y="6243338"/>
            <a:ext cx="974360" cy="365125"/>
          </a:xfrm>
        </p:spPr>
        <p:txBody>
          <a:bodyPr anchor="ctr">
            <a:normAutofit/>
          </a:bodyPr>
          <a:lstStyle/>
          <a:p>
            <a:pPr>
              <a:spcAft>
                <a:spcPts val="600"/>
              </a:spcAft>
            </a:pPr>
            <a:fld id="{B897C2A1-9313-CA4F-AEA9-36A479C1E1AD}" type="slidenum">
              <a:rPr lang="en-US" smtClean="0"/>
              <a:pPr>
                <a:spcAft>
                  <a:spcPts val="600"/>
                </a:spcAft>
              </a:pPr>
              <a:t>26</a:t>
            </a:fld>
            <a:endParaRPr lang="en-US"/>
          </a:p>
        </p:txBody>
      </p:sp>
      <p:cxnSp>
        <p:nvCxnSpPr>
          <p:cNvPr id="5" name="Straight Connector 4">
            <a:extLst>
              <a:ext uri="{FF2B5EF4-FFF2-40B4-BE49-F238E27FC236}">
                <a16:creationId xmlns:a16="http://schemas.microsoft.com/office/drawing/2014/main" id="{47785D78-60FB-2A0E-62E4-47BB0B61D1CF}"/>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39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33495" y="653688"/>
            <a:ext cx="9666936" cy="747396"/>
          </a:xfrm>
        </p:spPr>
        <p:txBody>
          <a:bodyPr anchor="t">
            <a:normAutofit/>
          </a:bodyPr>
          <a:lstStyle/>
          <a:p>
            <a:pPr algn="ctr"/>
            <a:r>
              <a:rPr lang="en-US" sz="3200" dirty="0">
                <a:solidFill>
                  <a:srgbClr val="002060"/>
                </a:solidFill>
              </a:rPr>
              <a:t>Manual preparation of LJ charts</a:t>
            </a:r>
          </a:p>
        </p:txBody>
      </p:sp>
      <p:sp>
        <p:nvSpPr>
          <p:cNvPr id="4" name="Slide Number Placeholder 3"/>
          <p:cNvSpPr>
            <a:spLocks noGrp="1"/>
          </p:cNvSpPr>
          <p:nvPr>
            <p:ph type="sldNum" sz="quarter" idx="12"/>
          </p:nvPr>
        </p:nvSpPr>
        <p:spPr>
          <a:xfrm>
            <a:off x="11215800" y="6243338"/>
            <a:ext cx="974360" cy="365125"/>
          </a:xfrm>
        </p:spPr>
        <p:txBody>
          <a:bodyPr anchor="ctr">
            <a:normAutofit/>
          </a:bodyPr>
          <a:lstStyle/>
          <a:p>
            <a:pPr>
              <a:spcAft>
                <a:spcPts val="600"/>
              </a:spcAft>
            </a:pPr>
            <a:fld id="{B897C2A1-9313-CA4F-AEA9-36A479C1E1AD}" type="slidenum">
              <a:rPr lang="en-US" smtClean="0"/>
              <a:pPr>
                <a:spcAft>
                  <a:spcPts val="600"/>
                </a:spcAft>
              </a:pPr>
              <a:t>27</a:t>
            </a:fld>
            <a:endParaRPr lang="en-US"/>
          </a:p>
        </p:txBody>
      </p:sp>
      <p:cxnSp>
        <p:nvCxnSpPr>
          <p:cNvPr id="5" name="Straight Connector 4">
            <a:extLst>
              <a:ext uri="{FF2B5EF4-FFF2-40B4-BE49-F238E27FC236}">
                <a16:creationId xmlns:a16="http://schemas.microsoft.com/office/drawing/2014/main" id="{47785D78-60FB-2A0E-62E4-47BB0B61D1CF}"/>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95912632-A789-A9F9-0CCE-19D0FB74C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5930" y="1596900"/>
            <a:ext cx="3854521" cy="21919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8D38685-5B07-2E38-671B-AF8C72B00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930" y="3954105"/>
            <a:ext cx="3854521" cy="22502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3345FD9-A91A-126B-90C5-E1A440AB36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822" y="1596900"/>
            <a:ext cx="3553655" cy="20681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98791DB-7BE6-8585-10F5-9F6213568D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4472" y="3954105"/>
            <a:ext cx="3603092" cy="223718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390AF44-2B31-745B-3B93-0922462CDDFE}"/>
              </a:ext>
            </a:extLst>
          </p:cNvPr>
          <p:cNvSpPr txBox="1"/>
          <p:nvPr/>
        </p:nvSpPr>
        <p:spPr>
          <a:xfrm>
            <a:off x="4387646" y="6425900"/>
            <a:ext cx="6096982" cy="369332"/>
          </a:xfrm>
          <a:prstGeom prst="rect">
            <a:avLst/>
          </a:prstGeom>
          <a:noFill/>
        </p:spPr>
        <p:txBody>
          <a:bodyPr wrap="square">
            <a:spAutoFit/>
          </a:bodyPr>
          <a:lstStyle/>
          <a:p>
            <a:r>
              <a:rPr lang="en-US" dirty="0"/>
              <a:t>https://www.westgard.com/lesson12.htm#4</a:t>
            </a:r>
          </a:p>
        </p:txBody>
      </p:sp>
    </p:spTree>
    <p:extLst>
      <p:ext uri="{BB962C8B-B14F-4D97-AF65-F5344CB8AC3E}">
        <p14:creationId xmlns:p14="http://schemas.microsoft.com/office/powerpoint/2010/main" val="498176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731" y="1813034"/>
            <a:ext cx="6952593" cy="3430319"/>
          </a:xfrm>
        </p:spPr>
        <p:txBody>
          <a:bodyPr>
            <a:normAutofit lnSpcReduction="10000"/>
          </a:bodyPr>
          <a:lstStyle/>
          <a:p>
            <a:pPr marL="0" indent="0">
              <a:buNone/>
            </a:pPr>
            <a:endParaRPr lang="en-US" dirty="0"/>
          </a:p>
          <a:p>
            <a:r>
              <a:rPr lang="en-US" sz="2400" b="1" dirty="0"/>
              <a:t>N</a:t>
            </a:r>
            <a:r>
              <a:rPr lang="en-US" sz="2400" b="1" baseline="-25000" dirty="0"/>
              <a:t>S</a:t>
            </a:r>
            <a:r>
              <a:rPr lang="en-US" sz="2400" dirty="0"/>
              <a:t> </a:t>
            </a:r>
          </a:p>
          <a:p>
            <a:pPr lvl="1"/>
            <a:r>
              <a:rPr lang="en-US" sz="2400" dirty="0"/>
              <a:t>N= # observation that exceeds “S” from X</a:t>
            </a:r>
          </a:p>
          <a:p>
            <a:pPr lvl="1"/>
            <a:r>
              <a:rPr lang="en-US" sz="2400" dirty="0"/>
              <a:t>S= standard deviation</a:t>
            </a:r>
          </a:p>
          <a:p>
            <a:pPr lvl="1"/>
            <a:endParaRPr lang="en-US" sz="2400" dirty="0"/>
          </a:p>
          <a:p>
            <a:r>
              <a:rPr lang="en-US" sz="2400" b="1" dirty="0"/>
              <a:t>R</a:t>
            </a:r>
            <a:r>
              <a:rPr lang="en-US" sz="2400" b="1" baseline="-25000" dirty="0"/>
              <a:t>S</a:t>
            </a:r>
          </a:p>
          <a:p>
            <a:pPr lvl="1"/>
            <a:r>
              <a:rPr lang="en-US" sz="2400" dirty="0"/>
              <a:t>Range b/n two observations</a:t>
            </a:r>
          </a:p>
          <a:p>
            <a:pPr lvl="1"/>
            <a:r>
              <a:rPr lang="en-US" sz="2400" dirty="0"/>
              <a:t>S= standard deviation</a:t>
            </a:r>
          </a:p>
          <a:p>
            <a:pPr marL="640556" lvl="1" indent="0">
              <a:buNone/>
            </a:pPr>
            <a:endParaRPr lang="en-US" dirty="0"/>
          </a:p>
        </p:txBody>
      </p:sp>
      <p:sp>
        <p:nvSpPr>
          <p:cNvPr id="4" name="Slide Number Placeholder 3"/>
          <p:cNvSpPr>
            <a:spLocks noGrp="1"/>
          </p:cNvSpPr>
          <p:nvPr>
            <p:ph type="sldNum" sz="quarter" idx="12"/>
          </p:nvPr>
        </p:nvSpPr>
        <p:spPr/>
        <p:txBody>
          <a:bodyPr/>
          <a:lstStyle/>
          <a:p>
            <a:fld id="{B897C2A1-9313-CA4F-AEA9-36A479C1E1AD}" type="slidenum">
              <a:rPr lang="en-US" smtClean="0"/>
              <a:pPr/>
              <a:t>28</a:t>
            </a:fld>
            <a:endParaRPr lang="en-US" dirty="0"/>
          </a:p>
        </p:txBody>
      </p:sp>
      <p:sp>
        <p:nvSpPr>
          <p:cNvPr id="6" name="Title 1"/>
          <p:cNvSpPr>
            <a:spLocks noGrp="1"/>
          </p:cNvSpPr>
          <p:nvPr>
            <p:ph type="title"/>
          </p:nvPr>
        </p:nvSpPr>
        <p:spPr>
          <a:xfrm>
            <a:off x="2949329" y="682811"/>
            <a:ext cx="6293341" cy="560547"/>
          </a:xfrm>
        </p:spPr>
        <p:txBody>
          <a:bodyPr>
            <a:noAutofit/>
          </a:bodyPr>
          <a:lstStyle/>
          <a:p>
            <a:pPr algn="ctr"/>
            <a:r>
              <a:rPr lang="en-US" sz="3200" dirty="0">
                <a:solidFill>
                  <a:srgbClr val="002060"/>
                </a:solidFill>
              </a:rPr>
              <a:t>Westgard rules notation</a:t>
            </a:r>
          </a:p>
        </p:txBody>
      </p:sp>
      <p:graphicFrame>
        <p:nvGraphicFramePr>
          <p:cNvPr id="2" name="Content Placeholder 2">
            <a:extLst>
              <a:ext uri="{FF2B5EF4-FFF2-40B4-BE49-F238E27FC236}">
                <a16:creationId xmlns:a16="http://schemas.microsoft.com/office/drawing/2014/main" id="{F772B4B8-F6B9-A51D-2320-D36792623965}"/>
              </a:ext>
            </a:extLst>
          </p:cNvPr>
          <p:cNvGraphicFramePr>
            <a:graphicFrameLocks/>
          </p:cNvGraphicFramePr>
          <p:nvPr>
            <p:extLst>
              <p:ext uri="{D42A27DB-BD31-4B8C-83A1-F6EECF244321}">
                <p14:modId xmlns:p14="http://schemas.microsoft.com/office/powerpoint/2010/main" val="3862892734"/>
              </p:ext>
            </p:extLst>
          </p:nvPr>
        </p:nvGraphicFramePr>
        <p:xfrm>
          <a:off x="5421377" y="2848994"/>
          <a:ext cx="6607713" cy="2638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Connector 4">
            <a:extLst>
              <a:ext uri="{FF2B5EF4-FFF2-40B4-BE49-F238E27FC236}">
                <a16:creationId xmlns:a16="http://schemas.microsoft.com/office/drawing/2014/main" id="{24DF80D4-C8DC-C95A-55CB-6291866DEC6D}"/>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571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94B53-2B79-F043-BEB3-D0B72C66E0F0}"/>
              </a:ext>
            </a:extLst>
          </p:cNvPr>
          <p:cNvSpPr>
            <a:spLocks noGrp="1"/>
          </p:cNvSpPr>
          <p:nvPr>
            <p:ph type="title"/>
          </p:nvPr>
        </p:nvSpPr>
        <p:spPr>
          <a:xfrm>
            <a:off x="2285999" y="756115"/>
            <a:ext cx="7227097" cy="560547"/>
          </a:xfrm>
        </p:spPr>
        <p:txBody>
          <a:bodyPr>
            <a:noAutofit/>
          </a:bodyPr>
          <a:lstStyle/>
          <a:p>
            <a:pPr algn="ctr"/>
            <a:r>
              <a:rPr lang="en-US" sz="3200" dirty="0">
                <a:solidFill>
                  <a:srgbClr val="002060"/>
                </a:solidFill>
              </a:rPr>
              <a:t>What are the outcomes of QC?</a:t>
            </a:r>
          </a:p>
        </p:txBody>
      </p:sp>
      <p:graphicFrame>
        <p:nvGraphicFramePr>
          <p:cNvPr id="4" name="Content Placeholder 3">
            <a:extLst>
              <a:ext uri="{FF2B5EF4-FFF2-40B4-BE49-F238E27FC236}">
                <a16:creationId xmlns:a16="http://schemas.microsoft.com/office/drawing/2014/main" id="{A81B2C02-2F85-8E47-9C74-7A7ED9D56000}"/>
              </a:ext>
            </a:extLst>
          </p:cNvPr>
          <p:cNvGraphicFramePr>
            <a:graphicFrameLocks noGrp="1"/>
          </p:cNvGraphicFramePr>
          <p:nvPr>
            <p:ph idx="1"/>
            <p:extLst>
              <p:ext uri="{D42A27DB-BD31-4B8C-83A1-F6EECF244321}">
                <p14:modId xmlns:p14="http://schemas.microsoft.com/office/powerpoint/2010/main" val="2528322032"/>
              </p:ext>
            </p:extLst>
          </p:nvPr>
        </p:nvGraphicFramePr>
        <p:xfrm>
          <a:off x="1484933" y="3181458"/>
          <a:ext cx="9361743" cy="2636017"/>
        </p:xfrm>
        <a:graphic>
          <a:graphicData uri="http://schemas.openxmlformats.org/drawingml/2006/table">
            <a:tbl>
              <a:tblPr firstRow="1" bandRow="1">
                <a:tableStyleId>{85BE263C-DBD7-4A20-BB59-AAB30ACAA65A}</a:tableStyleId>
              </a:tblPr>
              <a:tblGrid>
                <a:gridCol w="3120581">
                  <a:extLst>
                    <a:ext uri="{9D8B030D-6E8A-4147-A177-3AD203B41FA5}">
                      <a16:colId xmlns:a16="http://schemas.microsoft.com/office/drawing/2014/main" val="1060906710"/>
                    </a:ext>
                  </a:extLst>
                </a:gridCol>
                <a:gridCol w="3120581">
                  <a:extLst>
                    <a:ext uri="{9D8B030D-6E8A-4147-A177-3AD203B41FA5}">
                      <a16:colId xmlns:a16="http://schemas.microsoft.com/office/drawing/2014/main" val="1400417937"/>
                    </a:ext>
                  </a:extLst>
                </a:gridCol>
                <a:gridCol w="3120581">
                  <a:extLst>
                    <a:ext uri="{9D8B030D-6E8A-4147-A177-3AD203B41FA5}">
                      <a16:colId xmlns:a16="http://schemas.microsoft.com/office/drawing/2014/main" val="3741209777"/>
                    </a:ext>
                  </a:extLst>
                </a:gridCol>
              </a:tblGrid>
              <a:tr h="595033">
                <a:tc>
                  <a:txBody>
                    <a:bodyPr/>
                    <a:lstStyle/>
                    <a:p>
                      <a:pPr algn="l"/>
                      <a:r>
                        <a:rPr lang="en-US" sz="2400" dirty="0"/>
                        <a:t>Was there error?</a:t>
                      </a:r>
                    </a:p>
                  </a:txBody>
                  <a:tcPr marL="68580" marR="68580" marT="34290" marB="34290" anchor="ctr"/>
                </a:tc>
                <a:tc>
                  <a:txBody>
                    <a:bodyPr/>
                    <a:lstStyle/>
                    <a:p>
                      <a:pPr algn="l"/>
                      <a:r>
                        <a:rPr lang="en-US" sz="2400" dirty="0"/>
                        <a:t>Was QC out?</a:t>
                      </a:r>
                    </a:p>
                  </a:txBody>
                  <a:tcPr marL="68580" marR="68580" marT="34290" marB="34290" anchor="ctr"/>
                </a:tc>
                <a:tc>
                  <a:txBody>
                    <a:bodyPr/>
                    <a:lstStyle/>
                    <a:p>
                      <a:pPr algn="l"/>
                      <a:r>
                        <a:rPr lang="en-US" sz="2400" dirty="0"/>
                        <a:t>Outcome</a:t>
                      </a:r>
                    </a:p>
                  </a:txBody>
                  <a:tcPr marL="68580" marR="68580" marT="34290" marB="34290" anchor="ctr"/>
                </a:tc>
                <a:extLst>
                  <a:ext uri="{0D108BD9-81ED-4DB2-BD59-A6C34878D82A}">
                    <a16:rowId xmlns:a16="http://schemas.microsoft.com/office/drawing/2014/main" val="2293556381"/>
                  </a:ext>
                </a:extLst>
              </a:tr>
              <a:tr h="510246">
                <a:tc>
                  <a:txBody>
                    <a:bodyPr/>
                    <a:lstStyle/>
                    <a:p>
                      <a:pPr algn="l"/>
                      <a:r>
                        <a:rPr lang="en-US" sz="2400" dirty="0"/>
                        <a:t>No</a:t>
                      </a:r>
                    </a:p>
                  </a:txBody>
                  <a:tcPr marL="68580" marR="68580" marT="34290" marB="34290" anchor="ctr"/>
                </a:tc>
                <a:tc>
                  <a:txBody>
                    <a:bodyPr/>
                    <a:lstStyle/>
                    <a:p>
                      <a:pPr algn="l"/>
                      <a:r>
                        <a:rPr lang="en-US" sz="2400" dirty="0"/>
                        <a:t>No</a:t>
                      </a:r>
                    </a:p>
                  </a:txBody>
                  <a:tcPr marL="68580" marR="68580" marT="34290" marB="34290" anchor="ctr"/>
                </a:tc>
                <a:tc>
                  <a:txBody>
                    <a:bodyPr/>
                    <a:lstStyle/>
                    <a:p>
                      <a:pPr algn="l"/>
                      <a:r>
                        <a:rPr lang="en-US" sz="2400" dirty="0"/>
                        <a:t>True Accept</a:t>
                      </a:r>
                    </a:p>
                  </a:txBody>
                  <a:tcPr marL="68580" marR="68580" marT="34290" marB="34290" anchor="ctr"/>
                </a:tc>
                <a:extLst>
                  <a:ext uri="{0D108BD9-81ED-4DB2-BD59-A6C34878D82A}">
                    <a16:rowId xmlns:a16="http://schemas.microsoft.com/office/drawing/2014/main" val="2488186421"/>
                  </a:ext>
                </a:extLst>
              </a:tr>
              <a:tr h="510246">
                <a:tc>
                  <a:txBody>
                    <a:bodyPr/>
                    <a:lstStyle/>
                    <a:p>
                      <a:pPr algn="l"/>
                      <a:r>
                        <a:rPr lang="en-US" sz="2400" dirty="0"/>
                        <a:t>No</a:t>
                      </a:r>
                    </a:p>
                  </a:txBody>
                  <a:tcPr marL="68580" marR="68580" marT="34290" marB="34290" anchor="ctr"/>
                </a:tc>
                <a:tc>
                  <a:txBody>
                    <a:bodyPr/>
                    <a:lstStyle/>
                    <a:p>
                      <a:pPr algn="l"/>
                      <a:r>
                        <a:rPr lang="en-US" sz="2400" dirty="0"/>
                        <a:t>Yes</a:t>
                      </a:r>
                    </a:p>
                  </a:txBody>
                  <a:tcPr marL="68580" marR="68580" marT="34290" marB="34290" anchor="ctr"/>
                </a:tc>
                <a:tc>
                  <a:txBody>
                    <a:bodyPr/>
                    <a:lstStyle/>
                    <a:p>
                      <a:pPr algn="l"/>
                      <a:r>
                        <a:rPr lang="en-US" sz="2400" dirty="0"/>
                        <a:t>False Reject</a:t>
                      </a:r>
                    </a:p>
                  </a:txBody>
                  <a:tcPr marL="68580" marR="68580" marT="34290" marB="34290" anchor="ctr"/>
                </a:tc>
                <a:extLst>
                  <a:ext uri="{0D108BD9-81ED-4DB2-BD59-A6C34878D82A}">
                    <a16:rowId xmlns:a16="http://schemas.microsoft.com/office/drawing/2014/main" val="605574832"/>
                  </a:ext>
                </a:extLst>
              </a:tr>
              <a:tr h="510246">
                <a:tc>
                  <a:txBody>
                    <a:bodyPr/>
                    <a:lstStyle/>
                    <a:p>
                      <a:pPr algn="l"/>
                      <a:r>
                        <a:rPr lang="en-US" sz="2400" dirty="0"/>
                        <a:t>Yes</a:t>
                      </a:r>
                    </a:p>
                  </a:txBody>
                  <a:tcPr marL="68580" marR="68580" marT="34290" marB="34290" anchor="ctr"/>
                </a:tc>
                <a:tc>
                  <a:txBody>
                    <a:bodyPr/>
                    <a:lstStyle/>
                    <a:p>
                      <a:pPr algn="l"/>
                      <a:r>
                        <a:rPr lang="en-US" sz="2400" dirty="0"/>
                        <a:t>No</a:t>
                      </a:r>
                    </a:p>
                  </a:txBody>
                  <a:tcPr marL="68580" marR="68580" marT="34290" marB="34290" anchor="ctr"/>
                </a:tc>
                <a:tc>
                  <a:txBody>
                    <a:bodyPr/>
                    <a:lstStyle/>
                    <a:p>
                      <a:pPr algn="l"/>
                      <a:r>
                        <a:rPr lang="en-US" sz="2400" dirty="0"/>
                        <a:t>False Accept</a:t>
                      </a:r>
                    </a:p>
                  </a:txBody>
                  <a:tcPr marL="68580" marR="68580" marT="34290" marB="34290" anchor="ctr"/>
                </a:tc>
                <a:extLst>
                  <a:ext uri="{0D108BD9-81ED-4DB2-BD59-A6C34878D82A}">
                    <a16:rowId xmlns:a16="http://schemas.microsoft.com/office/drawing/2014/main" val="1969655516"/>
                  </a:ext>
                </a:extLst>
              </a:tr>
              <a:tr h="510246">
                <a:tc>
                  <a:txBody>
                    <a:bodyPr/>
                    <a:lstStyle/>
                    <a:p>
                      <a:pPr algn="l"/>
                      <a:r>
                        <a:rPr lang="en-US" sz="2400" dirty="0"/>
                        <a:t>Yes</a:t>
                      </a:r>
                    </a:p>
                  </a:txBody>
                  <a:tcPr marL="68580" marR="68580" marT="34290" marB="34290" anchor="ctr"/>
                </a:tc>
                <a:tc>
                  <a:txBody>
                    <a:bodyPr/>
                    <a:lstStyle/>
                    <a:p>
                      <a:pPr algn="l"/>
                      <a:r>
                        <a:rPr lang="en-US" sz="2400" dirty="0"/>
                        <a:t>Yes</a:t>
                      </a:r>
                    </a:p>
                  </a:txBody>
                  <a:tcPr marL="68580" marR="68580" marT="34290" marB="34290" anchor="ctr"/>
                </a:tc>
                <a:tc>
                  <a:txBody>
                    <a:bodyPr/>
                    <a:lstStyle/>
                    <a:p>
                      <a:pPr algn="l"/>
                      <a:r>
                        <a:rPr lang="en-US" sz="2400" dirty="0"/>
                        <a:t>True Reject</a:t>
                      </a:r>
                    </a:p>
                  </a:txBody>
                  <a:tcPr marL="68580" marR="68580" marT="34290" marB="34290" anchor="ctr"/>
                </a:tc>
                <a:extLst>
                  <a:ext uri="{0D108BD9-81ED-4DB2-BD59-A6C34878D82A}">
                    <a16:rowId xmlns:a16="http://schemas.microsoft.com/office/drawing/2014/main" val="3389892277"/>
                  </a:ext>
                </a:extLst>
              </a:tr>
            </a:tbl>
          </a:graphicData>
        </a:graphic>
      </p:graphicFrame>
      <p:sp>
        <p:nvSpPr>
          <p:cNvPr id="5" name="TextBox 4">
            <a:extLst>
              <a:ext uri="{FF2B5EF4-FFF2-40B4-BE49-F238E27FC236}">
                <a16:creationId xmlns:a16="http://schemas.microsoft.com/office/drawing/2014/main" id="{ED404DB9-7EFB-7A4C-9C6E-5BCD2CEA7ABF}"/>
              </a:ext>
            </a:extLst>
          </p:cNvPr>
          <p:cNvSpPr txBox="1"/>
          <p:nvPr/>
        </p:nvSpPr>
        <p:spPr>
          <a:xfrm>
            <a:off x="1045255" y="1648895"/>
            <a:ext cx="9708583" cy="1200329"/>
          </a:xfrm>
          <a:prstGeom prst="rect">
            <a:avLst/>
          </a:prstGeom>
          <a:noFill/>
        </p:spPr>
        <p:txBody>
          <a:bodyPr wrap="square" rtlCol="0">
            <a:spAutoFit/>
          </a:bodyPr>
          <a:lstStyle/>
          <a:p>
            <a:pPr marL="342900" indent="-342900">
              <a:buClr>
                <a:schemeClr val="accent2"/>
              </a:buClr>
              <a:buFont typeface="Arial" panose="020B0604020202020204" pitchFamily="34" charset="0"/>
              <a:buChar char="•"/>
            </a:pPr>
            <a:r>
              <a:rPr lang="en-US" sz="2400" dirty="0"/>
              <a:t>QC is either accepted or rejected</a:t>
            </a:r>
          </a:p>
          <a:p>
            <a:pPr marL="342900" indent="-342900">
              <a:buClr>
                <a:schemeClr val="accent2"/>
              </a:buClr>
              <a:buFont typeface="Arial" panose="020B0604020202020204" pitchFamily="34" charset="0"/>
              <a:buChar char="•"/>
            </a:pPr>
            <a:r>
              <a:rPr lang="en-US" sz="2400" dirty="0"/>
              <a:t>4 possible QC outcomes based on whether significant error was present and whether QC was “in” or “out”</a:t>
            </a:r>
          </a:p>
        </p:txBody>
      </p:sp>
      <p:pic>
        <p:nvPicPr>
          <p:cNvPr id="7" name="Graphic 6" descr="No sign with solid fill">
            <a:extLst>
              <a:ext uri="{FF2B5EF4-FFF2-40B4-BE49-F238E27FC236}">
                <a16:creationId xmlns:a16="http://schemas.microsoft.com/office/drawing/2014/main" id="{A92314AA-202F-1F00-7523-982E2C6D40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3807" y="4319752"/>
            <a:ext cx="519303" cy="545467"/>
          </a:xfrm>
          <a:prstGeom prst="rect">
            <a:avLst/>
          </a:prstGeom>
        </p:spPr>
      </p:pic>
      <p:pic>
        <p:nvPicPr>
          <p:cNvPr id="8" name="Graphic 7" descr="No sign with solid fill">
            <a:extLst>
              <a:ext uri="{FF2B5EF4-FFF2-40B4-BE49-F238E27FC236}">
                <a16:creationId xmlns:a16="http://schemas.microsoft.com/office/drawing/2014/main" id="{0BBFAF39-1B11-A426-0B34-1CE270F6EA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3807" y="4825803"/>
            <a:ext cx="519303" cy="545467"/>
          </a:xfrm>
          <a:prstGeom prst="rect">
            <a:avLst/>
          </a:prstGeom>
        </p:spPr>
      </p:pic>
      <p:pic>
        <p:nvPicPr>
          <p:cNvPr id="9" name="Graphic 8" descr="Badge Tick1 with solid fill">
            <a:extLst>
              <a:ext uri="{FF2B5EF4-FFF2-40B4-BE49-F238E27FC236}">
                <a16:creationId xmlns:a16="http://schemas.microsoft.com/office/drawing/2014/main" id="{D7F1CA1E-ECA0-41DC-8733-C52E074DEE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95012" y="3731654"/>
            <a:ext cx="588098" cy="588098"/>
          </a:xfrm>
          <a:prstGeom prst="rect">
            <a:avLst/>
          </a:prstGeom>
        </p:spPr>
      </p:pic>
      <p:pic>
        <p:nvPicPr>
          <p:cNvPr id="10" name="Graphic 9" descr="Badge Tick1 with solid fill">
            <a:extLst>
              <a:ext uri="{FF2B5EF4-FFF2-40B4-BE49-F238E27FC236}">
                <a16:creationId xmlns:a16="http://schemas.microsoft.com/office/drawing/2014/main" id="{AFDF88BB-9796-E12E-D20D-A47BC43544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29409" y="5300324"/>
            <a:ext cx="588098" cy="588098"/>
          </a:xfrm>
          <a:prstGeom prst="rect">
            <a:avLst/>
          </a:prstGeom>
        </p:spPr>
      </p:pic>
      <p:cxnSp>
        <p:nvCxnSpPr>
          <p:cNvPr id="11" name="Straight Connector 10">
            <a:extLst>
              <a:ext uri="{FF2B5EF4-FFF2-40B4-BE49-F238E27FC236}">
                <a16:creationId xmlns:a16="http://schemas.microsoft.com/office/drawing/2014/main" id="{8F0FF844-2073-E1AE-621D-64D9BE768BDA}"/>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85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FE830E-DD69-6643-B034-322B3A5C0DFE}"/>
              </a:ext>
            </a:extLst>
          </p:cNvPr>
          <p:cNvSpPr>
            <a:spLocks noGrp="1"/>
          </p:cNvSpPr>
          <p:nvPr>
            <p:ph type="title"/>
          </p:nvPr>
        </p:nvSpPr>
        <p:spPr>
          <a:xfrm>
            <a:off x="3445961" y="525439"/>
            <a:ext cx="5300078" cy="514222"/>
          </a:xfrm>
        </p:spPr>
        <p:txBody>
          <a:bodyPr>
            <a:noAutofit/>
          </a:bodyPr>
          <a:lstStyle/>
          <a:p>
            <a:r>
              <a:rPr lang="en-US" altLang="en-US" sz="3200" b="1" dirty="0">
                <a:solidFill>
                  <a:srgbClr val="002060"/>
                </a:solidFill>
              </a:rPr>
              <a:t>What`s quality?</a:t>
            </a:r>
            <a:endParaRPr lang="en-US" sz="3200" b="1" dirty="0">
              <a:solidFill>
                <a:srgbClr val="002060"/>
              </a:solidFill>
            </a:endParaRPr>
          </a:p>
        </p:txBody>
      </p:sp>
      <p:pic>
        <p:nvPicPr>
          <p:cNvPr id="7" name="Picture 4" descr="Philip Crosby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675" y="1474412"/>
            <a:ext cx="1691667" cy="212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8814547" y="3588632"/>
            <a:ext cx="326030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Verdana" panose="020B0604030504040204" pitchFamily="34" charset="0"/>
              </a:rPr>
              <a:t>Philip Crosby</a:t>
            </a:r>
          </a:p>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900" b="1" i="1" u="none" strike="noStrike" kern="0" cap="none" spc="0" normalizeH="0" baseline="0" noProof="0" dirty="0">
                <a:ln>
                  <a:noFill/>
                </a:ln>
                <a:solidFill>
                  <a:srgbClr val="000000"/>
                </a:solidFill>
                <a:effectLst/>
                <a:uLnTx/>
                <a:uFillTx/>
                <a:latin typeface="Verdana" panose="020B0604030504040204" pitchFamily="34" charset="0"/>
              </a:rPr>
              <a:t>Four Absolutes of Quality Management</a:t>
            </a:r>
            <a:r>
              <a:rPr kumimoji="0" lang="en-US" altLang="en-US" sz="900" b="1" i="0" u="none" strike="noStrike" kern="0" cap="none" spc="0" normalizeH="0" baseline="0" noProof="0" dirty="0">
                <a:ln>
                  <a:noFill/>
                </a:ln>
                <a:solidFill>
                  <a:srgbClr val="000000"/>
                </a:solidFill>
                <a:effectLst/>
                <a:uLnTx/>
                <a:uFillTx/>
                <a:latin typeface="Verdana" panose="020B0604030504040204" pitchFamily="34" charset="0"/>
              </a:rPr>
              <a:t> </a:t>
            </a:r>
          </a:p>
          <a:p>
            <a:pPr marL="0" marR="0" lvl="0" indent="0" algn="r" defTabSz="914400" eaLnBrk="1" fontAlgn="base" latinLnBrk="0" hangingPunct="1">
              <a:lnSpc>
                <a:spcPct val="1000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Verdana" panose="020B0604030504040204" pitchFamily="34" charset="0"/>
              </a:rPr>
              <a:t>1979</a:t>
            </a:r>
          </a:p>
        </p:txBody>
      </p:sp>
      <p:sp>
        <p:nvSpPr>
          <p:cNvPr id="9" name="Text Box 6"/>
          <p:cNvSpPr txBox="1">
            <a:spLocks noChangeArrowheads="1"/>
          </p:cNvSpPr>
          <p:nvPr/>
        </p:nvSpPr>
        <p:spPr bwMode="auto">
          <a:xfrm>
            <a:off x="1169894" y="1535492"/>
            <a:ext cx="7349852" cy="120032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3600" b="0" i="0" u="none" strike="noStrike" kern="0" cap="none" spc="0" normalizeH="0" baseline="0" noProof="0" dirty="0">
                <a:ln>
                  <a:noFill/>
                </a:ln>
                <a:solidFill>
                  <a:srgbClr val="002060"/>
                </a:solidFill>
                <a:effectLst/>
                <a:uLnTx/>
                <a:uFillTx/>
                <a:latin typeface="Verdana" panose="020B0604030504040204" pitchFamily="34" charset="0"/>
              </a:rPr>
              <a:t>Quality is meeting</a:t>
            </a:r>
            <a:br>
              <a:rPr kumimoji="0" lang="en-US" altLang="en-US" sz="3600" b="0" i="0" u="none" strike="noStrike" kern="0" cap="none" spc="0" normalizeH="0" baseline="0" noProof="0" dirty="0">
                <a:ln>
                  <a:noFill/>
                </a:ln>
                <a:solidFill>
                  <a:srgbClr val="002060"/>
                </a:solidFill>
                <a:effectLst/>
                <a:uLnTx/>
                <a:uFillTx/>
                <a:latin typeface="Verdana" panose="020B0604030504040204" pitchFamily="34" charset="0"/>
              </a:rPr>
            </a:br>
            <a:r>
              <a:rPr kumimoji="0" lang="en-US" altLang="en-US" sz="3600" b="1" i="0" u="none" strike="noStrike" kern="0" cap="none" spc="0" normalizeH="0" baseline="0" noProof="0" dirty="0">
                <a:ln>
                  <a:noFill/>
                </a:ln>
                <a:solidFill>
                  <a:srgbClr val="002060"/>
                </a:solidFill>
                <a:effectLst/>
                <a:uLnTx/>
                <a:uFillTx/>
                <a:latin typeface="Verdana" panose="020B0604030504040204" pitchFamily="34" charset="0"/>
              </a:rPr>
              <a:t>customer needs</a:t>
            </a:r>
          </a:p>
        </p:txBody>
      </p:sp>
      <p:sp>
        <p:nvSpPr>
          <p:cNvPr id="10" name="Text Box 6"/>
          <p:cNvSpPr txBox="1">
            <a:spLocks noChangeArrowheads="1"/>
          </p:cNvSpPr>
          <p:nvPr/>
        </p:nvSpPr>
        <p:spPr bwMode="auto">
          <a:xfrm>
            <a:off x="1169893" y="4573903"/>
            <a:ext cx="10322049" cy="1200329"/>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3600" b="1" i="0" u="none" strike="noStrike" kern="0" cap="none" spc="0" normalizeH="0" baseline="0" noProof="0" dirty="0">
                <a:ln>
                  <a:noFill/>
                </a:ln>
                <a:solidFill>
                  <a:schemeClr val="accent4">
                    <a:lumMod val="50000"/>
                  </a:schemeClr>
                </a:solidFill>
                <a:effectLst/>
                <a:uLnTx/>
                <a:uFillTx/>
                <a:latin typeface="Verdana" panose="020B0604030504040204" pitchFamily="34" charset="0"/>
              </a:rPr>
              <a:t>Customer satisfaction is the minimum definition of quality</a:t>
            </a:r>
          </a:p>
        </p:txBody>
      </p:sp>
      <p:sp>
        <p:nvSpPr>
          <p:cNvPr id="11" name="Striped Right Arrow 10"/>
          <p:cNvSpPr/>
          <p:nvPr/>
        </p:nvSpPr>
        <p:spPr>
          <a:xfrm rot="5400000">
            <a:off x="529511" y="3119651"/>
            <a:ext cx="1847783" cy="1082488"/>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highlight>
                <a:srgbClr val="00FF00"/>
              </a:highlight>
            </a:endParaRPr>
          </a:p>
        </p:txBody>
      </p:sp>
      <p:sp>
        <p:nvSpPr>
          <p:cNvPr id="12" name="Striped Right Arrow 11"/>
          <p:cNvSpPr/>
          <p:nvPr/>
        </p:nvSpPr>
        <p:spPr>
          <a:xfrm rot="10800000">
            <a:off x="8519746" y="1918365"/>
            <a:ext cx="1436751" cy="598394"/>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B583E27A-56BF-FA6B-2DBF-1F12E3E780CF}"/>
              </a:ext>
            </a:extLst>
          </p:cNvPr>
          <p:cNvCxnSpPr/>
          <p:nvPr/>
        </p:nvCxnSpPr>
        <p:spPr>
          <a:xfrm>
            <a:off x="584886" y="129956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026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5CAE4F-3CDE-35CF-274D-993AEF89CE42}"/>
              </a:ext>
            </a:extLst>
          </p:cNvPr>
          <p:cNvSpPr/>
          <p:nvPr/>
        </p:nvSpPr>
        <p:spPr>
          <a:xfrm>
            <a:off x="384117" y="2295261"/>
            <a:ext cx="5217859" cy="3046988"/>
          </a:xfrm>
          <a:prstGeom prst="rect">
            <a:avLst/>
          </a:prstGeom>
        </p:spPr>
        <p:txBody>
          <a:bodyPr wrap="square">
            <a:spAutoFit/>
          </a:bodyPr>
          <a:lstStyle/>
          <a:p>
            <a:pPr marL="342900" indent="-342900">
              <a:buFont typeface="Arial" panose="020B0604020202020204" pitchFamily="34" charset="0"/>
              <a:buChar char="•"/>
            </a:pPr>
            <a:r>
              <a:rPr lang="en-US" sz="2400" dirty="0"/>
              <a:t>QC review rules are tradeoff b/n true and false rejection.</a:t>
            </a:r>
          </a:p>
          <a:p>
            <a:endParaRPr lang="en-US" sz="2400" dirty="0"/>
          </a:p>
          <a:p>
            <a:pPr marL="600075" lvl="1" indent="-257175">
              <a:buFont typeface="Arial" panose="020B0604020202020204" pitchFamily="34" charset="0"/>
              <a:buChar char="•"/>
            </a:pPr>
            <a:r>
              <a:rPr lang="en-US" sz="2400" dirty="0"/>
              <a:t>Minimize false alerts</a:t>
            </a:r>
          </a:p>
          <a:p>
            <a:pPr marL="600075" lvl="1" indent="-257175">
              <a:buFont typeface="Arial" panose="020B0604020202020204" pitchFamily="34" charset="0"/>
              <a:buChar char="•"/>
            </a:pPr>
            <a:endParaRPr lang="en-US" sz="2400" dirty="0"/>
          </a:p>
          <a:p>
            <a:pPr marL="600075" lvl="1" indent="-257175">
              <a:buFont typeface="Arial" panose="020B0604020202020204" pitchFamily="34" charset="0"/>
              <a:buChar char="•"/>
            </a:pPr>
            <a:r>
              <a:rPr lang="en-US" sz="2400" dirty="0"/>
              <a:t>Maximize true error detection</a:t>
            </a:r>
          </a:p>
          <a:p>
            <a:pPr marL="600075" lvl="1" indent="-257175">
              <a:buFont typeface="Arial" panose="020B0604020202020204" pitchFamily="34" charset="0"/>
              <a:buChar char="•"/>
            </a:pPr>
            <a:endParaRPr lang="en-US" sz="2400" dirty="0"/>
          </a:p>
          <a:p>
            <a:pPr marL="600075" lvl="1" indent="-257175">
              <a:buFont typeface="Arial" panose="020B0604020202020204" pitchFamily="34" charset="0"/>
              <a:buChar char="•"/>
            </a:pPr>
            <a:r>
              <a:rPr lang="en-US" sz="2400" dirty="0"/>
              <a:t>Minimize harm to patients</a:t>
            </a:r>
          </a:p>
        </p:txBody>
      </p:sp>
      <p:pic>
        <p:nvPicPr>
          <p:cNvPr id="5" name="Picture 4" descr="Public Domain Clip Art Image | Scales of Justice | ID ...">
            <a:extLst>
              <a:ext uri="{FF2B5EF4-FFF2-40B4-BE49-F238E27FC236}">
                <a16:creationId xmlns:a16="http://schemas.microsoft.com/office/drawing/2014/main" id="{244581C4-A841-9ECE-0641-116C3684E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976550"/>
            <a:ext cx="4856308" cy="419224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23CB7F69-7D3C-00BC-6105-AD75DAF5D49D}"/>
              </a:ext>
            </a:extLst>
          </p:cNvPr>
          <p:cNvSpPr txBox="1"/>
          <p:nvPr/>
        </p:nvSpPr>
        <p:spPr>
          <a:xfrm>
            <a:off x="9443545" y="5111417"/>
            <a:ext cx="1969244" cy="461665"/>
          </a:xfrm>
          <a:prstGeom prst="rect">
            <a:avLst/>
          </a:prstGeom>
          <a:noFill/>
        </p:spPr>
        <p:txBody>
          <a:bodyPr wrap="square" rtlCol="0">
            <a:spAutoFit/>
          </a:bodyPr>
          <a:lstStyle/>
          <a:p>
            <a:r>
              <a:rPr lang="en-US" sz="2400" b="1" dirty="0"/>
              <a:t>True Error</a:t>
            </a:r>
          </a:p>
        </p:txBody>
      </p:sp>
      <p:sp>
        <p:nvSpPr>
          <p:cNvPr id="7" name="TextBox 6">
            <a:extLst>
              <a:ext uri="{FF2B5EF4-FFF2-40B4-BE49-F238E27FC236}">
                <a16:creationId xmlns:a16="http://schemas.microsoft.com/office/drawing/2014/main" id="{700DB239-0D1B-2D97-B49A-7DEF369F5898}"/>
              </a:ext>
            </a:extLst>
          </p:cNvPr>
          <p:cNvSpPr txBox="1"/>
          <p:nvPr/>
        </p:nvSpPr>
        <p:spPr>
          <a:xfrm>
            <a:off x="6062457" y="4173509"/>
            <a:ext cx="2001425" cy="461665"/>
          </a:xfrm>
          <a:prstGeom prst="rect">
            <a:avLst/>
          </a:prstGeom>
          <a:noFill/>
        </p:spPr>
        <p:txBody>
          <a:bodyPr wrap="square" rtlCol="0">
            <a:spAutoFit/>
          </a:bodyPr>
          <a:lstStyle/>
          <a:p>
            <a:r>
              <a:rPr lang="en-US" sz="2400" b="1" dirty="0"/>
              <a:t>False Error</a:t>
            </a:r>
          </a:p>
        </p:txBody>
      </p:sp>
      <p:sp>
        <p:nvSpPr>
          <p:cNvPr id="8" name="Title 1">
            <a:extLst>
              <a:ext uri="{FF2B5EF4-FFF2-40B4-BE49-F238E27FC236}">
                <a16:creationId xmlns:a16="http://schemas.microsoft.com/office/drawing/2014/main" id="{E965A70D-855B-5B61-D2C0-2F7EB560B3FB}"/>
              </a:ext>
            </a:extLst>
          </p:cNvPr>
          <p:cNvSpPr txBox="1">
            <a:spLocks/>
          </p:cNvSpPr>
          <p:nvPr/>
        </p:nvSpPr>
        <p:spPr>
          <a:xfrm>
            <a:off x="998482" y="729794"/>
            <a:ext cx="11193518" cy="566416"/>
          </a:xfrm>
          <a:prstGeom prst="rect">
            <a:avLst/>
          </a:prstGeom>
        </p:spPr>
        <p:txBody>
          <a:bodyPr vert="horz" lIns="68580" tIns="34290" rIns="68580" bIns="3429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solidFill>
                  <a:srgbClr val="002060"/>
                </a:solidFill>
              </a:rPr>
              <a:t>Tradeoff between false and true alerts</a:t>
            </a:r>
          </a:p>
        </p:txBody>
      </p:sp>
      <p:cxnSp>
        <p:nvCxnSpPr>
          <p:cNvPr id="2" name="Straight Connector 1">
            <a:extLst>
              <a:ext uri="{FF2B5EF4-FFF2-40B4-BE49-F238E27FC236}">
                <a16:creationId xmlns:a16="http://schemas.microsoft.com/office/drawing/2014/main" id="{C7752ED9-83FA-FDD6-6B8F-D4EE49A2F7E7}"/>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031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15E6F-EAEA-4E39-9190-E6CEBE095BE9}"/>
              </a:ext>
            </a:extLst>
          </p:cNvPr>
          <p:cNvSpPr>
            <a:spLocks noGrp="1"/>
          </p:cNvSpPr>
          <p:nvPr>
            <p:ph type="title"/>
          </p:nvPr>
        </p:nvSpPr>
        <p:spPr>
          <a:xfrm>
            <a:off x="2152650" y="751765"/>
            <a:ext cx="7886700" cy="715594"/>
          </a:xfrm>
        </p:spPr>
        <p:txBody>
          <a:bodyPr>
            <a:normAutofit/>
          </a:bodyPr>
          <a:lstStyle/>
          <a:p>
            <a:pPr algn="ctr"/>
            <a:r>
              <a:rPr lang="en-US" sz="3200" b="1" dirty="0">
                <a:solidFill>
                  <a:srgbClr val="002060"/>
                </a:solidFill>
              </a:rPr>
              <a:t>Westgard </a:t>
            </a:r>
            <a:r>
              <a:rPr lang="en-US" sz="3200" dirty="0">
                <a:solidFill>
                  <a:srgbClr val="002060"/>
                </a:solidFill>
              </a:rPr>
              <a:t>r</a:t>
            </a:r>
            <a:r>
              <a:rPr lang="en-US" sz="3200" b="1" dirty="0">
                <a:solidFill>
                  <a:srgbClr val="002060"/>
                </a:solidFill>
              </a:rPr>
              <a:t>ules (examples)</a:t>
            </a:r>
          </a:p>
        </p:txBody>
      </p:sp>
      <p:cxnSp>
        <p:nvCxnSpPr>
          <p:cNvPr id="3" name="Straight Connector 2">
            <a:extLst>
              <a:ext uri="{FF2B5EF4-FFF2-40B4-BE49-F238E27FC236}">
                <a16:creationId xmlns:a16="http://schemas.microsoft.com/office/drawing/2014/main" id="{DFDE77C3-3F6D-A795-0A69-122CF0700929}"/>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7" name="Table 7">
            <a:extLst>
              <a:ext uri="{FF2B5EF4-FFF2-40B4-BE49-F238E27FC236}">
                <a16:creationId xmlns:a16="http://schemas.microsoft.com/office/drawing/2014/main" id="{DD34972C-B74C-A5D8-300E-50FE37B3DFB3}"/>
              </a:ext>
            </a:extLst>
          </p:cNvPr>
          <p:cNvGraphicFramePr>
            <a:graphicFrameLocks noGrp="1"/>
          </p:cNvGraphicFramePr>
          <p:nvPr>
            <p:extLst>
              <p:ext uri="{D42A27DB-BD31-4B8C-83A1-F6EECF244321}">
                <p14:modId xmlns:p14="http://schemas.microsoft.com/office/powerpoint/2010/main" val="2792568908"/>
              </p:ext>
            </p:extLst>
          </p:nvPr>
        </p:nvGraphicFramePr>
        <p:xfrm>
          <a:off x="731520" y="1695026"/>
          <a:ext cx="10850880" cy="4023360"/>
        </p:xfrm>
        <a:graphic>
          <a:graphicData uri="http://schemas.openxmlformats.org/drawingml/2006/table">
            <a:tbl>
              <a:tblPr firstRow="1" bandRow="1">
                <a:tableStyleId>{5C22544A-7EE6-4342-B048-85BDC9FD1C3A}</a:tableStyleId>
              </a:tblPr>
              <a:tblGrid>
                <a:gridCol w="1137920">
                  <a:extLst>
                    <a:ext uri="{9D8B030D-6E8A-4147-A177-3AD203B41FA5}">
                      <a16:colId xmlns:a16="http://schemas.microsoft.com/office/drawing/2014/main" val="2802060315"/>
                    </a:ext>
                  </a:extLst>
                </a:gridCol>
                <a:gridCol w="5730240">
                  <a:extLst>
                    <a:ext uri="{9D8B030D-6E8A-4147-A177-3AD203B41FA5}">
                      <a16:colId xmlns:a16="http://schemas.microsoft.com/office/drawing/2014/main" val="345813273"/>
                    </a:ext>
                  </a:extLst>
                </a:gridCol>
                <a:gridCol w="2255520">
                  <a:extLst>
                    <a:ext uri="{9D8B030D-6E8A-4147-A177-3AD203B41FA5}">
                      <a16:colId xmlns:a16="http://schemas.microsoft.com/office/drawing/2014/main" val="3887371777"/>
                    </a:ext>
                  </a:extLst>
                </a:gridCol>
                <a:gridCol w="1727200">
                  <a:extLst>
                    <a:ext uri="{9D8B030D-6E8A-4147-A177-3AD203B41FA5}">
                      <a16:colId xmlns:a16="http://schemas.microsoft.com/office/drawing/2014/main" val="3479290399"/>
                    </a:ext>
                  </a:extLst>
                </a:gridCol>
              </a:tblGrid>
              <a:tr h="348655">
                <a:tc>
                  <a:txBody>
                    <a:bodyPr/>
                    <a:lstStyle/>
                    <a:p>
                      <a:r>
                        <a:rPr lang="en-US" sz="2400" dirty="0"/>
                        <a:t>Rules </a:t>
                      </a:r>
                    </a:p>
                  </a:txBody>
                  <a:tcPr/>
                </a:tc>
                <a:tc>
                  <a:txBody>
                    <a:bodyPr/>
                    <a:lstStyle/>
                    <a:p>
                      <a:r>
                        <a:rPr lang="en-US" sz="2400" dirty="0"/>
                        <a:t>Definition</a:t>
                      </a:r>
                    </a:p>
                  </a:txBody>
                  <a:tcPr/>
                </a:tc>
                <a:tc>
                  <a:txBody>
                    <a:bodyPr/>
                    <a:lstStyle/>
                    <a:p>
                      <a:r>
                        <a:rPr lang="en-US" sz="2400" dirty="0"/>
                        <a:t>Applied</a:t>
                      </a:r>
                    </a:p>
                  </a:txBody>
                  <a:tcPr/>
                </a:tc>
                <a:tc>
                  <a:txBody>
                    <a:bodyPr/>
                    <a:lstStyle/>
                    <a:p>
                      <a:r>
                        <a:rPr lang="en-US" sz="2400" dirty="0"/>
                        <a:t>Meaning</a:t>
                      </a:r>
                    </a:p>
                  </a:txBody>
                  <a:tcPr/>
                </a:tc>
                <a:extLst>
                  <a:ext uri="{0D108BD9-81ED-4DB2-BD59-A6C34878D82A}">
                    <a16:rowId xmlns:a16="http://schemas.microsoft.com/office/drawing/2014/main" val="3630315068"/>
                  </a:ext>
                </a:extLst>
              </a:tr>
              <a:tr h="348655">
                <a:tc>
                  <a:txBody>
                    <a:bodyPr/>
                    <a:lstStyle/>
                    <a:p>
                      <a:r>
                        <a:rPr lang="en-US" sz="2200" b="1" dirty="0">
                          <a:solidFill>
                            <a:srgbClr val="002060"/>
                          </a:solidFill>
                        </a:rPr>
                        <a:t>1</a:t>
                      </a:r>
                      <a:r>
                        <a:rPr lang="en-US" sz="2200" b="1" baseline="-25000" dirty="0">
                          <a:solidFill>
                            <a:srgbClr val="002060"/>
                          </a:solidFill>
                        </a:rPr>
                        <a:t>2s</a:t>
                      </a:r>
                      <a:endParaRPr lang="en-US" sz="220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dirty="0"/>
                        <a:t>1 QC result exceeds ± 2 SD</a:t>
                      </a:r>
                    </a:p>
                  </a:txBody>
                  <a:tcPr/>
                </a:tc>
                <a:tc>
                  <a:txBody>
                    <a:bodyPr/>
                    <a:lstStyle/>
                    <a:p>
                      <a:r>
                        <a:rPr lang="en-US" sz="2200" dirty="0"/>
                        <a:t>Within run</a:t>
                      </a:r>
                    </a:p>
                  </a:txBody>
                  <a:tcPr/>
                </a:tc>
                <a:tc>
                  <a:txBody>
                    <a:bodyPr/>
                    <a:lstStyle/>
                    <a:p>
                      <a:r>
                        <a:rPr lang="en-US" sz="2200" dirty="0"/>
                        <a:t>Warning </a:t>
                      </a:r>
                    </a:p>
                  </a:txBody>
                  <a:tcPr/>
                </a:tc>
                <a:extLst>
                  <a:ext uri="{0D108BD9-81ED-4DB2-BD59-A6C34878D82A}">
                    <a16:rowId xmlns:a16="http://schemas.microsoft.com/office/drawing/2014/main" val="1269074955"/>
                  </a:ext>
                </a:extLst>
              </a:tr>
              <a:tr h="348655">
                <a:tc>
                  <a:txBody>
                    <a:bodyPr/>
                    <a:lstStyle/>
                    <a:p>
                      <a:r>
                        <a:rPr lang="en-US" sz="2200" b="1" dirty="0">
                          <a:solidFill>
                            <a:srgbClr val="002060"/>
                          </a:solidFill>
                        </a:rPr>
                        <a:t>2</a:t>
                      </a:r>
                      <a:r>
                        <a:rPr lang="en-US" sz="2200" b="1" baseline="-25000" dirty="0">
                          <a:solidFill>
                            <a:srgbClr val="002060"/>
                          </a:solidFill>
                        </a:rPr>
                        <a:t>2s</a:t>
                      </a:r>
                      <a:endParaRPr lang="en-US" sz="220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dirty="0"/>
                        <a:t>2 consecutive QC results exceed ± 2SD</a:t>
                      </a:r>
                    </a:p>
                  </a:txBody>
                  <a:tcPr/>
                </a:tc>
                <a:tc>
                  <a:txBody>
                    <a:bodyPr/>
                    <a:lstStyle/>
                    <a:p>
                      <a:r>
                        <a:rPr lang="en-US" sz="2200" dirty="0"/>
                        <a:t>Within/across run</a:t>
                      </a:r>
                    </a:p>
                  </a:txBody>
                  <a:tcPr/>
                </a:tc>
                <a:tc>
                  <a:txBody>
                    <a:bodyPr/>
                    <a:lstStyle/>
                    <a:p>
                      <a:r>
                        <a:rPr lang="en-US" sz="2200" dirty="0"/>
                        <a:t>Reject</a:t>
                      </a:r>
                    </a:p>
                  </a:txBody>
                  <a:tcPr/>
                </a:tc>
                <a:extLst>
                  <a:ext uri="{0D108BD9-81ED-4DB2-BD59-A6C34878D82A}">
                    <a16:rowId xmlns:a16="http://schemas.microsoft.com/office/drawing/2014/main" val="2823659697"/>
                  </a:ext>
                </a:extLst>
              </a:tr>
              <a:tr h="348655">
                <a:tc>
                  <a:txBody>
                    <a:bodyPr/>
                    <a:lstStyle/>
                    <a:p>
                      <a:r>
                        <a:rPr lang="en-US" sz="2200" b="1" dirty="0">
                          <a:solidFill>
                            <a:srgbClr val="002060"/>
                          </a:solidFill>
                        </a:rPr>
                        <a:t>1</a:t>
                      </a:r>
                      <a:r>
                        <a:rPr lang="en-US" sz="2200" b="1" baseline="-25000" dirty="0">
                          <a:solidFill>
                            <a:srgbClr val="002060"/>
                          </a:solidFill>
                        </a:rPr>
                        <a:t>3s</a:t>
                      </a:r>
                      <a:endParaRPr lang="en-US" sz="220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dirty="0"/>
                        <a:t>1 QC result exceeds ±3SD</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dirty="0"/>
                        <a:t>Within run</a:t>
                      </a:r>
                    </a:p>
                  </a:txBody>
                  <a:tcPr/>
                </a:tc>
                <a:tc>
                  <a:txBody>
                    <a:bodyPr/>
                    <a:lstStyle/>
                    <a:p>
                      <a:r>
                        <a:rPr lang="en-US" sz="2200" dirty="0"/>
                        <a:t>Reject</a:t>
                      </a:r>
                    </a:p>
                  </a:txBody>
                  <a:tcPr/>
                </a:tc>
                <a:extLst>
                  <a:ext uri="{0D108BD9-81ED-4DB2-BD59-A6C34878D82A}">
                    <a16:rowId xmlns:a16="http://schemas.microsoft.com/office/drawing/2014/main" val="2115015647"/>
                  </a:ext>
                </a:extLst>
              </a:tr>
              <a:tr h="348655">
                <a:tc>
                  <a:txBody>
                    <a:bodyPr/>
                    <a:lstStyle/>
                    <a:p>
                      <a:r>
                        <a:rPr lang="en-US" sz="2200" b="1" dirty="0">
                          <a:solidFill>
                            <a:srgbClr val="002060"/>
                          </a:solidFill>
                        </a:rPr>
                        <a:t>R</a:t>
                      </a:r>
                      <a:r>
                        <a:rPr lang="en-US" sz="2200" b="1" baseline="-25000" dirty="0">
                          <a:solidFill>
                            <a:srgbClr val="002060"/>
                          </a:solidFill>
                        </a:rPr>
                        <a:t>4s</a:t>
                      </a:r>
                      <a:endParaRPr lang="en-US" sz="220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dirty="0"/>
                        <a:t>2 QC results span 4SD</a:t>
                      </a:r>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dirty="0"/>
                        <a:t>Within run</a:t>
                      </a:r>
                    </a:p>
                  </a:txBody>
                  <a:tcPr/>
                </a:tc>
                <a:tc>
                  <a:txBody>
                    <a:bodyPr/>
                    <a:lstStyle/>
                    <a:p>
                      <a:r>
                        <a:rPr lang="en-US" sz="2200" dirty="0"/>
                        <a:t>Reject</a:t>
                      </a:r>
                    </a:p>
                  </a:txBody>
                  <a:tcPr/>
                </a:tc>
                <a:extLst>
                  <a:ext uri="{0D108BD9-81ED-4DB2-BD59-A6C34878D82A}">
                    <a16:rowId xmlns:a16="http://schemas.microsoft.com/office/drawing/2014/main" val="948768378"/>
                  </a:ext>
                </a:extLst>
              </a:tr>
              <a:tr h="348655">
                <a:tc>
                  <a:txBody>
                    <a:bodyPr/>
                    <a:lstStyle/>
                    <a:p>
                      <a:r>
                        <a:rPr kumimoji="0" lang="en-US" sz="2200" b="1" i="0" u="none" strike="noStrike" kern="1200" cap="none" spc="-7" normalizeH="0" baseline="0" noProof="0" dirty="0">
                          <a:ln>
                            <a:noFill/>
                          </a:ln>
                          <a:solidFill>
                            <a:srgbClr val="002060"/>
                          </a:solidFill>
                          <a:effectLst/>
                          <a:uLnTx/>
                          <a:uFillTx/>
                          <a:latin typeface="+mn-lt"/>
                          <a:ea typeface="+mn-ea"/>
                          <a:cs typeface="+mn-cs"/>
                        </a:rPr>
                        <a:t>4</a:t>
                      </a:r>
                      <a:r>
                        <a:rPr kumimoji="0" lang="en-US" sz="2200" b="1" i="0" u="none" strike="noStrike" kern="1200" cap="none" spc="5" normalizeH="0" baseline="-25000" noProof="0" dirty="0">
                          <a:ln>
                            <a:noFill/>
                          </a:ln>
                          <a:solidFill>
                            <a:srgbClr val="002060"/>
                          </a:solidFill>
                          <a:effectLst/>
                          <a:uLnTx/>
                          <a:uFillTx/>
                          <a:latin typeface="+mn-lt"/>
                          <a:ea typeface="+mn-ea"/>
                          <a:cs typeface="+mn-cs"/>
                        </a:rPr>
                        <a:t>1s</a:t>
                      </a:r>
                      <a:endParaRPr lang="en-US" sz="2200" dirty="0"/>
                    </a:p>
                  </a:txBody>
                  <a:tcPr/>
                </a:tc>
                <a:tc>
                  <a:txBody>
                    <a:bodyPr/>
                    <a:lstStyle/>
                    <a:p>
                      <a:r>
                        <a:rPr lang="en-US" sz="2200" spc="-25" dirty="0"/>
                        <a:t>4</a:t>
                      </a:r>
                      <a:r>
                        <a:rPr lang="en-US" sz="2200" spc="-50" dirty="0"/>
                        <a:t> </a:t>
                      </a:r>
                      <a:r>
                        <a:rPr lang="en-US" sz="2200" dirty="0"/>
                        <a:t> results exceed 1 SD</a:t>
                      </a:r>
                      <a:r>
                        <a:rPr lang="en-US" sz="2200" spc="-50" dirty="0"/>
                        <a:t> </a:t>
                      </a:r>
                      <a:r>
                        <a:rPr lang="en-US" sz="2200" dirty="0"/>
                        <a:t>in</a:t>
                      </a:r>
                      <a:r>
                        <a:rPr lang="en-US" sz="2200" spc="-45" dirty="0"/>
                        <a:t> </a:t>
                      </a:r>
                      <a:r>
                        <a:rPr lang="en-US" sz="2200" spc="-5" dirty="0"/>
                        <a:t>t</a:t>
                      </a:r>
                      <a:r>
                        <a:rPr lang="en-US" sz="2200" spc="-10" dirty="0"/>
                        <a:t>h</a:t>
                      </a:r>
                      <a:r>
                        <a:rPr lang="en-US" sz="2200" dirty="0"/>
                        <a:t>e</a:t>
                      </a:r>
                      <a:r>
                        <a:rPr lang="en-US" sz="2200" spc="-20" dirty="0"/>
                        <a:t> </a:t>
                      </a:r>
                      <a:r>
                        <a:rPr lang="en-US" sz="2200" dirty="0"/>
                        <a:t>sa</a:t>
                      </a:r>
                      <a:r>
                        <a:rPr lang="en-US" sz="2200" spc="-10" dirty="0"/>
                        <a:t>m</a:t>
                      </a:r>
                      <a:r>
                        <a:rPr lang="en-US" sz="2200" dirty="0"/>
                        <a:t>e</a:t>
                      </a:r>
                      <a:r>
                        <a:rPr lang="en-US" sz="2200" spc="-45" dirty="0"/>
                        <a:t> </a:t>
                      </a:r>
                      <a:r>
                        <a:rPr lang="en-US" sz="2200" spc="-10" dirty="0"/>
                        <a:t>d</a:t>
                      </a:r>
                      <a:r>
                        <a:rPr lang="en-US" sz="2200" dirty="0"/>
                        <a:t>i</a:t>
                      </a:r>
                      <a:r>
                        <a:rPr lang="en-US" sz="2200" spc="-25" dirty="0"/>
                        <a:t>r</a:t>
                      </a:r>
                      <a:r>
                        <a:rPr lang="en-US" sz="2200" spc="-5" dirty="0"/>
                        <a:t>e</a:t>
                      </a:r>
                      <a:r>
                        <a:rPr lang="en-US" sz="2200" spc="-10" dirty="0"/>
                        <a:t>c</a:t>
                      </a:r>
                      <a:r>
                        <a:rPr lang="en-US" sz="2200" spc="-5" dirty="0"/>
                        <a:t>t</a:t>
                      </a:r>
                      <a:r>
                        <a:rPr lang="en-US" sz="2200" dirty="0"/>
                        <a:t>ion</a:t>
                      </a:r>
                    </a:p>
                  </a:txBody>
                  <a:tcPr/>
                </a:tc>
                <a:tc>
                  <a:txBody>
                    <a:bodyPr/>
                    <a:lstStyle/>
                    <a:p>
                      <a:r>
                        <a:rPr lang="en-US" sz="2200" dirty="0"/>
                        <a:t>Within run/across</a:t>
                      </a:r>
                    </a:p>
                  </a:txBody>
                  <a:tcPr/>
                </a:tc>
                <a:tc>
                  <a:txBody>
                    <a:bodyPr/>
                    <a:lstStyle/>
                    <a:p>
                      <a:r>
                        <a:rPr lang="en-US" sz="2200" dirty="0"/>
                        <a:t>Reject</a:t>
                      </a:r>
                    </a:p>
                  </a:txBody>
                  <a:tcPr/>
                </a:tc>
                <a:extLst>
                  <a:ext uri="{0D108BD9-81ED-4DB2-BD59-A6C34878D82A}">
                    <a16:rowId xmlns:a16="http://schemas.microsoft.com/office/drawing/2014/main" val="2543846537"/>
                  </a:ext>
                </a:extLst>
              </a:tr>
              <a:tr h="348655">
                <a:tc>
                  <a:txBody>
                    <a:bodyPr/>
                    <a:lstStyle/>
                    <a:p>
                      <a:r>
                        <a:rPr kumimoji="0" lang="en-US" sz="2200" b="1" i="0" u="none" strike="noStrike" kern="1200" cap="none" spc="-7" normalizeH="0" baseline="0" noProof="0" dirty="0">
                          <a:ln>
                            <a:noFill/>
                          </a:ln>
                          <a:solidFill>
                            <a:srgbClr val="002060"/>
                          </a:solidFill>
                          <a:effectLst/>
                          <a:uLnTx/>
                          <a:uFillTx/>
                          <a:latin typeface="+mn-lt"/>
                          <a:ea typeface="+mn-ea"/>
                          <a:cs typeface="+mn-cs"/>
                        </a:rPr>
                        <a:t>10</a:t>
                      </a:r>
                      <a:r>
                        <a:rPr kumimoji="0" lang="en-US" sz="2200" b="1" i="0" u="none" strike="noStrike" kern="1200" cap="none" spc="5" normalizeH="0" baseline="-25000" noProof="0" dirty="0">
                          <a:ln>
                            <a:noFill/>
                          </a:ln>
                          <a:solidFill>
                            <a:srgbClr val="002060"/>
                          </a:solidFill>
                          <a:effectLst/>
                          <a:uLnTx/>
                          <a:uFillTx/>
                          <a:latin typeface="+mn-lt"/>
                          <a:ea typeface="+mn-ea"/>
                          <a:cs typeface="+mn-cs"/>
                        </a:rPr>
                        <a:t>x</a:t>
                      </a:r>
                      <a:endParaRPr lang="en-US" sz="2200" dirty="0"/>
                    </a:p>
                  </a:txBody>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200" b="0" i="0" dirty="0">
                          <a:solidFill>
                            <a:srgbClr val="000000"/>
                          </a:solidFill>
                          <a:effectLst/>
                        </a:rPr>
                        <a:t>10 consecutive QC results fall on one side of the mean</a:t>
                      </a:r>
                      <a:endParaRPr lang="en-US" sz="2200" dirty="0">
                        <a:cs typeface="Times New Roman"/>
                      </a:endParaRPr>
                    </a:p>
                  </a:txBody>
                  <a:tcPr/>
                </a:tc>
                <a:tc>
                  <a:txBody>
                    <a:bodyPr/>
                    <a:lstStyle/>
                    <a:p>
                      <a:r>
                        <a:rPr lang="en-US" sz="2200" dirty="0"/>
                        <a:t>Within run</a:t>
                      </a:r>
                    </a:p>
                  </a:txBody>
                  <a:tcPr/>
                </a:tc>
                <a:tc>
                  <a:txBody>
                    <a:bodyPr/>
                    <a:lstStyle/>
                    <a:p>
                      <a:r>
                        <a:rPr lang="en-US" sz="2200" dirty="0"/>
                        <a:t>Reject</a:t>
                      </a:r>
                    </a:p>
                  </a:txBody>
                  <a:tcPr/>
                </a:tc>
                <a:extLst>
                  <a:ext uri="{0D108BD9-81ED-4DB2-BD59-A6C34878D82A}">
                    <a16:rowId xmlns:a16="http://schemas.microsoft.com/office/drawing/2014/main" val="4093897625"/>
                  </a:ext>
                </a:extLst>
              </a:tr>
            </a:tbl>
          </a:graphicData>
        </a:graphic>
      </p:graphicFrame>
    </p:spTree>
    <p:extLst>
      <p:ext uri="{BB962C8B-B14F-4D97-AF65-F5344CB8AC3E}">
        <p14:creationId xmlns:p14="http://schemas.microsoft.com/office/powerpoint/2010/main" val="3078479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2499-E83D-44ED-AD7C-341BCDECA43F}"/>
              </a:ext>
            </a:extLst>
          </p:cNvPr>
          <p:cNvSpPr>
            <a:spLocks noGrp="1"/>
          </p:cNvSpPr>
          <p:nvPr>
            <p:ph type="title"/>
          </p:nvPr>
        </p:nvSpPr>
        <p:spPr>
          <a:xfrm>
            <a:off x="838200" y="640584"/>
            <a:ext cx="10515600" cy="577864"/>
          </a:xfrm>
        </p:spPr>
        <p:txBody>
          <a:bodyPr>
            <a:noAutofit/>
          </a:bodyPr>
          <a:lstStyle/>
          <a:p>
            <a:pPr algn="ctr"/>
            <a:r>
              <a:rPr lang="en-US" sz="3200" b="1" dirty="0">
                <a:solidFill>
                  <a:srgbClr val="002060"/>
                </a:solidFill>
              </a:rPr>
              <a:t>Shifts and Trends</a:t>
            </a:r>
          </a:p>
        </p:txBody>
      </p:sp>
      <p:sp>
        <p:nvSpPr>
          <p:cNvPr id="3" name="Content Placeholder 2">
            <a:extLst>
              <a:ext uri="{FF2B5EF4-FFF2-40B4-BE49-F238E27FC236}">
                <a16:creationId xmlns:a16="http://schemas.microsoft.com/office/drawing/2014/main" id="{3945BB1A-183F-4B5F-9E40-7E3C3F314111}"/>
              </a:ext>
            </a:extLst>
          </p:cNvPr>
          <p:cNvSpPr>
            <a:spLocks noGrp="1"/>
          </p:cNvSpPr>
          <p:nvPr>
            <p:ph idx="1"/>
          </p:nvPr>
        </p:nvSpPr>
        <p:spPr>
          <a:xfrm>
            <a:off x="325175" y="1550926"/>
            <a:ext cx="5770825" cy="4941948"/>
          </a:xfrm>
        </p:spPr>
        <p:txBody>
          <a:bodyPr>
            <a:normAutofit/>
          </a:bodyPr>
          <a:lstStyle/>
          <a:p>
            <a:pPr marL="0" indent="0">
              <a:buNone/>
            </a:pPr>
            <a:endParaRPr lang="en-US" sz="2400" dirty="0"/>
          </a:p>
          <a:p>
            <a:r>
              <a:rPr lang="en-US" sz="2400" b="1" dirty="0"/>
              <a:t>Trend:</a:t>
            </a:r>
            <a:r>
              <a:rPr lang="en-US" sz="2400" dirty="0"/>
              <a:t> gradual up-trending or down-trending of QC values. </a:t>
            </a:r>
          </a:p>
          <a:p>
            <a:r>
              <a:rPr lang="en-US" sz="2400" b="1" dirty="0"/>
              <a:t>Shift:</a:t>
            </a:r>
            <a:r>
              <a:rPr lang="en-US" sz="2400" dirty="0"/>
              <a:t> sudden change of QC values from one side to another.</a:t>
            </a:r>
          </a:p>
          <a:p>
            <a:r>
              <a:rPr lang="en-US" sz="2400" dirty="0"/>
              <a:t>Both are caused by systematic error, but you may not always have to reject a run. </a:t>
            </a:r>
            <a:endParaRPr lang="en-US" sz="2400" b="1" dirty="0">
              <a:solidFill>
                <a:schemeClr val="accent6">
                  <a:lumMod val="75000"/>
                </a:schemeClr>
              </a:solidFill>
            </a:endParaRPr>
          </a:p>
          <a:p>
            <a:r>
              <a:rPr lang="en-US" sz="2400" dirty="0"/>
              <a:t>However, it`s critical to closely watch and investigate.</a:t>
            </a:r>
          </a:p>
          <a:p>
            <a:pPr marL="457200" lvl="1" indent="0">
              <a:buNone/>
            </a:pPr>
            <a:endParaRPr lang="en-US" dirty="0"/>
          </a:p>
        </p:txBody>
      </p:sp>
      <p:cxnSp>
        <p:nvCxnSpPr>
          <p:cNvPr id="4" name="Straight Connector 3"/>
          <p:cNvCxnSpPr/>
          <p:nvPr/>
        </p:nvCxnSpPr>
        <p:spPr>
          <a:xfrm>
            <a:off x="732916" y="1305290"/>
            <a:ext cx="10788408" cy="13960"/>
          </a:xfrm>
          <a:prstGeom prst="line">
            <a:avLst/>
          </a:prstGeom>
          <a:ln w="76200">
            <a:solidFill>
              <a:srgbClr val="002060"/>
            </a:solidFill>
          </a:ln>
        </p:spPr>
        <p:style>
          <a:lnRef idx="3">
            <a:schemeClr val="accent6"/>
          </a:lnRef>
          <a:fillRef idx="0">
            <a:schemeClr val="accent6"/>
          </a:fillRef>
          <a:effectRef idx="2">
            <a:schemeClr val="accent6"/>
          </a:effectRef>
          <a:fontRef idx="minor">
            <a:schemeClr val="tx1"/>
          </a:fontRef>
        </p:style>
      </p:cxnSp>
      <p:pic>
        <p:nvPicPr>
          <p:cNvPr id="5" name="Picture 4">
            <a:extLst>
              <a:ext uri="{FF2B5EF4-FFF2-40B4-BE49-F238E27FC236}">
                <a16:creationId xmlns:a16="http://schemas.microsoft.com/office/drawing/2014/main" id="{2AEDD0EF-1535-5075-576D-D54C6263CFD1}"/>
              </a:ext>
            </a:extLst>
          </p:cNvPr>
          <p:cNvPicPr>
            <a:picLocks noChangeAspect="1"/>
          </p:cNvPicPr>
          <p:nvPr/>
        </p:nvPicPr>
        <p:blipFill>
          <a:blip r:embed="rId3"/>
          <a:stretch>
            <a:fillRect/>
          </a:stretch>
        </p:blipFill>
        <p:spPr>
          <a:xfrm>
            <a:off x="5821680" y="1550926"/>
            <a:ext cx="6106104" cy="4772696"/>
          </a:xfrm>
          <a:prstGeom prst="rect">
            <a:avLst/>
          </a:prstGeom>
        </p:spPr>
      </p:pic>
    </p:spTree>
    <p:extLst>
      <p:ext uri="{BB962C8B-B14F-4D97-AF65-F5344CB8AC3E}">
        <p14:creationId xmlns:p14="http://schemas.microsoft.com/office/powerpoint/2010/main" val="3532755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72499-E83D-44ED-AD7C-341BCDECA43F}"/>
              </a:ext>
            </a:extLst>
          </p:cNvPr>
          <p:cNvSpPr>
            <a:spLocks noGrp="1"/>
          </p:cNvSpPr>
          <p:nvPr>
            <p:ph type="title"/>
          </p:nvPr>
        </p:nvSpPr>
        <p:spPr>
          <a:xfrm>
            <a:off x="838200" y="640584"/>
            <a:ext cx="10515600" cy="577864"/>
          </a:xfrm>
        </p:spPr>
        <p:txBody>
          <a:bodyPr>
            <a:noAutofit/>
          </a:bodyPr>
          <a:lstStyle/>
          <a:p>
            <a:pPr algn="ctr"/>
            <a:r>
              <a:rPr lang="en-US" sz="3200" b="1" dirty="0">
                <a:solidFill>
                  <a:srgbClr val="002060"/>
                </a:solidFill>
              </a:rPr>
              <a:t>Six Sigma metric</a:t>
            </a:r>
          </a:p>
        </p:txBody>
      </p:sp>
      <p:sp>
        <p:nvSpPr>
          <p:cNvPr id="3" name="Content Placeholder 2">
            <a:extLst>
              <a:ext uri="{FF2B5EF4-FFF2-40B4-BE49-F238E27FC236}">
                <a16:creationId xmlns:a16="http://schemas.microsoft.com/office/drawing/2014/main" id="{3945BB1A-183F-4B5F-9E40-7E3C3F314111}"/>
              </a:ext>
            </a:extLst>
          </p:cNvPr>
          <p:cNvSpPr>
            <a:spLocks noGrp="1"/>
          </p:cNvSpPr>
          <p:nvPr>
            <p:ph idx="1"/>
          </p:nvPr>
        </p:nvSpPr>
        <p:spPr>
          <a:xfrm>
            <a:off x="838200" y="2011804"/>
            <a:ext cx="10876279" cy="3400996"/>
          </a:xfrm>
        </p:spPr>
        <p:txBody>
          <a:bodyPr>
            <a:normAutofit fontScale="92500" lnSpcReduction="10000"/>
          </a:bodyPr>
          <a:lstStyle/>
          <a:p>
            <a:pPr marL="0" marR="0" lvl="0" indent="0" algn="l" defTabSz="342900" rtl="0" eaLnBrk="1" fontAlgn="auto" latinLnBrk="0" hangingPunct="1">
              <a:lnSpc>
                <a:spcPct val="100000"/>
              </a:lnSpc>
              <a:spcBef>
                <a:spcPct val="20000"/>
              </a:spcBef>
              <a:spcAft>
                <a:spcPts val="0"/>
              </a:spcAft>
              <a:buClrTx/>
              <a:buSzTx/>
              <a:buNone/>
              <a:tabLst/>
              <a:defRPr/>
            </a:pPr>
            <a:r>
              <a:rPr kumimoji="0" lang="en-US" sz="4400" b="1" i="0" u="none" strike="noStrike" kern="1200" cap="none" spc="0" normalizeH="0" baseline="0" noProof="0" dirty="0">
                <a:ln>
                  <a:noFill/>
                </a:ln>
                <a:solidFill>
                  <a:srgbClr val="0070C0"/>
                </a:solidFill>
                <a:effectLst/>
                <a:uLnTx/>
                <a:uFillTx/>
                <a:latin typeface="Arial"/>
                <a:ea typeface="+mn-ea"/>
                <a:cs typeface="Arial"/>
              </a:rPr>
              <a:t>Six Sigma = TAE%</a:t>
            </a:r>
            <a:r>
              <a:rPr kumimoji="0" lang="en-US" sz="4400" b="1" i="0" u="none" strike="noStrike" kern="1200" cap="none" spc="0" normalizeH="0" baseline="0" noProof="0" dirty="0">
                <a:ln>
                  <a:noFill/>
                </a:ln>
                <a:solidFill>
                  <a:srgbClr val="C00000"/>
                </a:solidFill>
                <a:effectLst/>
                <a:uLnTx/>
                <a:uFillTx/>
                <a:latin typeface="Arial"/>
                <a:ea typeface="+mn-ea"/>
                <a:cs typeface="Arial"/>
              </a:rPr>
              <a:t>(x) </a:t>
            </a:r>
            <a:r>
              <a:rPr kumimoji="0" lang="en-US" sz="4400" b="1" i="0" u="none" strike="noStrike" kern="1200" cap="none" spc="0" normalizeH="0" baseline="0" noProof="0" dirty="0">
                <a:ln>
                  <a:noFill/>
                </a:ln>
                <a:solidFill>
                  <a:srgbClr val="0070C0"/>
                </a:solidFill>
                <a:effectLst/>
                <a:uLnTx/>
                <a:uFillTx/>
                <a:latin typeface="Arial"/>
                <a:ea typeface="+mn-ea"/>
                <a:cs typeface="Arial"/>
              </a:rPr>
              <a:t>- |Bias%| </a:t>
            </a:r>
            <a:r>
              <a:rPr kumimoji="0" lang="en-US" sz="4400" b="1" i="0" u="none" strike="noStrike" kern="1200" cap="none" spc="0" normalizeH="0" baseline="0" noProof="0" dirty="0">
                <a:ln>
                  <a:noFill/>
                </a:ln>
                <a:solidFill>
                  <a:srgbClr val="C00000"/>
                </a:solidFill>
                <a:effectLst/>
                <a:uLnTx/>
                <a:uFillTx/>
                <a:latin typeface="Arial"/>
                <a:ea typeface="+mn-ea"/>
                <a:cs typeface="Arial"/>
              </a:rPr>
              <a:t>(x)</a:t>
            </a:r>
            <a:r>
              <a:rPr kumimoji="0" lang="en-US" sz="4400" b="1" i="0" u="none" strike="noStrike" kern="1200" cap="none" spc="0" normalizeH="0" baseline="0" noProof="0" dirty="0">
                <a:ln>
                  <a:noFill/>
                </a:ln>
                <a:solidFill>
                  <a:srgbClr val="0070C0"/>
                </a:solidFill>
                <a:effectLst/>
                <a:uLnTx/>
                <a:uFillTx/>
                <a:latin typeface="Arial"/>
                <a:ea typeface="+mn-ea"/>
                <a:cs typeface="Arial"/>
              </a:rPr>
              <a:t>/ CV%</a:t>
            </a:r>
            <a:r>
              <a:rPr kumimoji="0" lang="en-US" sz="4400" b="1" i="0" u="none" strike="noStrike" kern="1200" cap="none" spc="0" normalizeH="0" baseline="0" noProof="0" dirty="0">
                <a:ln>
                  <a:noFill/>
                </a:ln>
                <a:solidFill>
                  <a:srgbClr val="C00000"/>
                </a:solidFill>
                <a:effectLst/>
                <a:uLnTx/>
                <a:uFillTx/>
                <a:latin typeface="Arial"/>
                <a:ea typeface="+mn-ea"/>
                <a:cs typeface="Arial"/>
              </a:rPr>
              <a:t>(x)</a:t>
            </a:r>
          </a:p>
          <a:p>
            <a:pPr marL="0" marR="0" lvl="0" indent="0" algn="l" defTabSz="342900" rtl="0" eaLnBrk="1" fontAlgn="auto" latinLnBrk="0" hangingPunct="1">
              <a:lnSpc>
                <a:spcPct val="100000"/>
              </a:lnSpc>
              <a:spcBef>
                <a:spcPct val="20000"/>
              </a:spcBef>
              <a:spcAft>
                <a:spcPts val="0"/>
              </a:spcAft>
              <a:buClrTx/>
              <a:buSzTx/>
              <a:buNone/>
              <a:tabLst/>
              <a:defRPr/>
            </a:pPr>
            <a:endParaRPr kumimoji="0" lang="en-US" sz="4400" b="1" i="0" u="none" strike="noStrike" kern="1200" cap="none" spc="0" normalizeH="0" baseline="0" noProof="0" dirty="0">
              <a:ln>
                <a:noFill/>
              </a:ln>
              <a:solidFill>
                <a:srgbClr val="0070C0"/>
              </a:solidFill>
              <a:effectLst/>
              <a:uLnTx/>
              <a:uFillTx/>
              <a:latin typeface="Arial"/>
              <a:ea typeface="+mn-ea"/>
              <a:cs typeface="Arial"/>
            </a:endParaRPr>
          </a:p>
          <a:p>
            <a:pPr lvl="1" indent="-257175">
              <a:defRPr/>
            </a:pPr>
            <a:r>
              <a:rPr kumimoji="0" lang="en-US" sz="2400" b="1" i="0" u="none" strike="noStrike" kern="1200" cap="none" spc="0" normalizeH="0" baseline="0" noProof="0" dirty="0">
                <a:ln>
                  <a:noFill/>
                </a:ln>
                <a:solidFill>
                  <a:srgbClr val="00B0F0"/>
                </a:solidFill>
                <a:effectLst/>
                <a:uLnTx/>
                <a:uFillTx/>
                <a:latin typeface="Arial"/>
                <a:ea typeface="+mn-ea"/>
                <a:cs typeface="Arial"/>
              </a:rPr>
              <a:t>TAE</a:t>
            </a:r>
            <a:r>
              <a:rPr kumimoji="0" lang="en-US" sz="2400" b="1" i="0" u="none" strike="noStrike" kern="1200" cap="none" spc="0" normalizeH="0" baseline="0" noProof="0" dirty="0">
                <a:ln>
                  <a:noFill/>
                </a:ln>
                <a:solidFill>
                  <a:prstClr val="black"/>
                </a:solidFill>
                <a:effectLst/>
                <a:uLnTx/>
                <a:uFillTx/>
                <a:latin typeface="Arial"/>
                <a:ea typeface="+mn-ea"/>
                <a:cs typeface="Arial"/>
              </a:rPr>
              <a:t>:</a:t>
            </a:r>
            <a:r>
              <a:rPr kumimoji="0" lang="en-US" sz="2400" b="0" i="0" u="none" strike="noStrike" kern="1200" cap="none" spc="0" normalizeH="0" baseline="0" noProof="0" dirty="0">
                <a:ln>
                  <a:noFill/>
                </a:ln>
                <a:solidFill>
                  <a:prstClr val="black"/>
                </a:solidFill>
                <a:effectLst/>
                <a:uLnTx/>
                <a:uFillTx/>
                <a:latin typeface="Arial"/>
                <a:ea typeface="+mn-ea"/>
                <a:cs typeface="Arial"/>
              </a:rPr>
              <a:t> maximum error allowed without invalidating the results or adversely affecting medical decision-making.</a:t>
            </a:r>
          </a:p>
          <a:p>
            <a:pPr lvl="1" indent="-257175">
              <a:defRPr/>
            </a:pPr>
            <a:r>
              <a:rPr lang="en-US" sz="2400" b="1" dirty="0">
                <a:solidFill>
                  <a:srgbClr val="00B0F0"/>
                </a:solidFill>
              </a:rPr>
              <a:t>Bias</a:t>
            </a:r>
            <a:r>
              <a:rPr lang="en-US" sz="2400" b="1" dirty="0">
                <a:solidFill>
                  <a:prstClr val="black"/>
                </a:solidFill>
              </a:rPr>
              <a:t>: </a:t>
            </a:r>
            <a:r>
              <a:rPr lang="en-US" sz="2400" dirty="0">
                <a:solidFill>
                  <a:prstClr val="black"/>
                </a:solidFill>
              </a:rPr>
              <a:t>from a reference method. Usually imputed as zero.</a:t>
            </a:r>
          </a:p>
          <a:p>
            <a:pPr lvl="1" indent="-257175">
              <a:defRPr/>
            </a:pPr>
            <a:r>
              <a:rPr kumimoji="0" lang="en-US" sz="2400" b="1" i="0" u="none" strike="noStrike" kern="1200" cap="none" spc="0" normalizeH="0" baseline="0" noProof="0" dirty="0">
                <a:ln>
                  <a:noFill/>
                </a:ln>
                <a:solidFill>
                  <a:srgbClr val="00B0F0"/>
                </a:solidFill>
                <a:effectLst/>
                <a:uLnTx/>
                <a:uFillTx/>
                <a:latin typeface="Arial"/>
                <a:ea typeface="+mn-ea"/>
                <a:cs typeface="Arial"/>
              </a:rPr>
              <a:t>CV</a:t>
            </a:r>
            <a:r>
              <a:rPr kumimoji="0" lang="en-US" sz="2400" b="1" i="0" u="none" strike="noStrike" kern="1200" cap="none" spc="0" normalizeH="0" baseline="0" noProof="0" dirty="0">
                <a:ln>
                  <a:noFill/>
                </a:ln>
                <a:solidFill>
                  <a:prstClr val="black"/>
                </a:solidFill>
                <a:effectLst/>
                <a:uLnTx/>
                <a:uFillTx/>
                <a:latin typeface="Arial"/>
                <a:ea typeface="+mn-ea"/>
                <a:cs typeface="Arial"/>
              </a:rPr>
              <a:t>:</a:t>
            </a:r>
            <a:r>
              <a:rPr kumimoji="0" lang="en-US" sz="2400" b="0" i="0" u="none" strike="noStrike" kern="1200" cap="none" spc="0" normalizeH="0" baseline="0" noProof="0" dirty="0">
                <a:ln>
                  <a:noFill/>
                </a:ln>
                <a:solidFill>
                  <a:prstClr val="black"/>
                </a:solidFill>
                <a:effectLst/>
                <a:uLnTx/>
                <a:uFillTx/>
                <a:latin typeface="Arial"/>
                <a:ea typeface="+mn-ea"/>
                <a:cs typeface="Arial"/>
              </a:rPr>
              <a:t> precision from a replication experiment or routine QC data</a:t>
            </a:r>
          </a:p>
          <a:p>
            <a:pPr lvl="1" indent="-257175">
              <a:defRPr/>
            </a:pPr>
            <a:r>
              <a:rPr lang="en-US" sz="2400" b="1" dirty="0">
                <a:solidFill>
                  <a:srgbClr val="C00000"/>
                </a:solidFill>
              </a:rPr>
              <a:t>X:</a:t>
            </a:r>
            <a:r>
              <a:rPr lang="en-US" sz="2400" dirty="0">
                <a:solidFill>
                  <a:prstClr val="black"/>
                </a:solidFill>
              </a:rPr>
              <a:t> QC concentrations (level 1, 2, 3, </a:t>
            </a:r>
            <a:r>
              <a:rPr lang="en-US" sz="2400" dirty="0" err="1">
                <a:solidFill>
                  <a:prstClr val="black"/>
                </a:solidFill>
              </a:rPr>
              <a:t>etc</a:t>
            </a:r>
            <a:r>
              <a:rPr lang="en-US" sz="2400" dirty="0">
                <a:solidFill>
                  <a:prstClr val="black"/>
                </a:solidFill>
              </a:rPr>
              <a:t>)</a:t>
            </a: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a:p>
            <a:pPr lvl="1" indent="-257175">
              <a:defRPr/>
            </a:pP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p:txBody>
      </p:sp>
      <p:cxnSp>
        <p:nvCxnSpPr>
          <p:cNvPr id="4" name="Straight Connector 3"/>
          <p:cNvCxnSpPr/>
          <p:nvPr/>
        </p:nvCxnSpPr>
        <p:spPr>
          <a:xfrm>
            <a:off x="732916" y="1305290"/>
            <a:ext cx="10788408" cy="13960"/>
          </a:xfrm>
          <a:prstGeom prst="line">
            <a:avLst/>
          </a:prstGeom>
          <a:ln w="76200">
            <a:solidFill>
              <a:srgbClr val="00206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75902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23DB60-1A2C-ED7B-7524-95EEE5447143}"/>
              </a:ext>
            </a:extLst>
          </p:cNvPr>
          <p:cNvSpPr>
            <a:spLocks noGrp="1"/>
          </p:cNvSpPr>
          <p:nvPr>
            <p:ph type="sldNum" sz="quarter" idx="12"/>
          </p:nvPr>
        </p:nvSpPr>
        <p:spPr>
          <a:xfrm>
            <a:off x="11215800" y="6243338"/>
            <a:ext cx="974360" cy="365125"/>
          </a:xfrm>
        </p:spPr>
        <p:txBody>
          <a:bodyPr anchor="ctr">
            <a:normAutofit/>
          </a:bodyPr>
          <a:lstStyle/>
          <a:p>
            <a:pPr>
              <a:spcAft>
                <a:spcPts val="600"/>
              </a:spcAft>
            </a:pPr>
            <a:fld id="{B897C2A1-9313-CA4F-AEA9-36A479C1E1AD}" type="slidenum">
              <a:rPr lang="en-US" smtClean="0"/>
              <a:pPr>
                <a:spcAft>
                  <a:spcPts val="600"/>
                </a:spcAft>
              </a:pPr>
              <a:t>34</a:t>
            </a:fld>
            <a:endParaRPr lang="en-US"/>
          </a:p>
        </p:txBody>
      </p:sp>
      <p:sp>
        <p:nvSpPr>
          <p:cNvPr id="14" name="Title 1">
            <a:extLst>
              <a:ext uri="{FF2B5EF4-FFF2-40B4-BE49-F238E27FC236}">
                <a16:creationId xmlns:a16="http://schemas.microsoft.com/office/drawing/2014/main" id="{6AED50A7-0041-8826-57E5-3195C2AFF1C6}"/>
              </a:ext>
            </a:extLst>
          </p:cNvPr>
          <p:cNvSpPr txBox="1">
            <a:spLocks/>
          </p:cNvSpPr>
          <p:nvPr/>
        </p:nvSpPr>
        <p:spPr>
          <a:xfrm>
            <a:off x="3391496" y="502896"/>
            <a:ext cx="4840015" cy="560547"/>
          </a:xfrm>
          <a:prstGeom prst="rect">
            <a:avLst/>
          </a:prstGeom>
        </p:spPr>
        <p:txBody>
          <a:bodyPr vert="horz" lIns="91440" tIns="45720" rIns="91440" bIns="45720" rtlCol="0" anchor="t">
            <a:noAutofit/>
          </a:bodyPr>
          <a:lstStyle>
            <a:lvl1pPr algn="l" defTabSz="342900" rtl="0" eaLnBrk="1" latinLnBrk="0" hangingPunct="1">
              <a:spcBef>
                <a:spcPct val="0"/>
              </a:spcBef>
              <a:buNone/>
              <a:defRPr sz="2250" b="1" kern="1200">
                <a:solidFill>
                  <a:schemeClr val="tx1"/>
                </a:solidFill>
                <a:latin typeface="Arial"/>
                <a:ea typeface="+mj-ea"/>
                <a:cs typeface="Arial"/>
              </a:defRPr>
            </a:lvl1pPr>
          </a:lstStyle>
          <a:p>
            <a:pPr algn="ctr"/>
            <a:r>
              <a:rPr lang="en-US" sz="3200" dirty="0">
                <a:solidFill>
                  <a:srgbClr val="002060"/>
                </a:solidFill>
              </a:rPr>
              <a:t>Six Sigma metric</a:t>
            </a:r>
          </a:p>
        </p:txBody>
      </p:sp>
      <p:cxnSp>
        <p:nvCxnSpPr>
          <p:cNvPr id="24" name="Straight Connector 23">
            <a:extLst>
              <a:ext uri="{FF2B5EF4-FFF2-40B4-BE49-F238E27FC236}">
                <a16:creationId xmlns:a16="http://schemas.microsoft.com/office/drawing/2014/main" id="{DD69B206-F045-04EA-8636-64EA0398C98D}"/>
              </a:ext>
            </a:extLst>
          </p:cNvPr>
          <p:cNvCxnSpPr/>
          <p:nvPr/>
        </p:nvCxnSpPr>
        <p:spPr>
          <a:xfrm>
            <a:off x="584886" y="1252374"/>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7AFF4C3-5686-A0F8-47DF-54A625736DB4}"/>
              </a:ext>
            </a:extLst>
          </p:cNvPr>
          <p:cNvSpPr txBox="1"/>
          <p:nvPr/>
        </p:nvSpPr>
        <p:spPr>
          <a:xfrm>
            <a:off x="737419" y="1600716"/>
            <a:ext cx="8825261"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Based on six sigma calculations, labs can decide on</a:t>
            </a:r>
          </a:p>
          <a:p>
            <a:r>
              <a:rPr lang="en-US" sz="2400" dirty="0"/>
              <a:t> </a:t>
            </a:r>
          </a:p>
          <a:p>
            <a:pPr marL="742950" lvl="1" indent="-285750">
              <a:buFont typeface="Arial" panose="020B0604020202020204" pitchFamily="34" charset="0"/>
              <a:buChar char="•"/>
            </a:pPr>
            <a:r>
              <a:rPr lang="en-US" sz="2400" b="1" dirty="0">
                <a:solidFill>
                  <a:srgbClr val="00B050"/>
                </a:solidFill>
              </a:rPr>
              <a:t>QC rules</a:t>
            </a:r>
          </a:p>
          <a:p>
            <a:pPr marL="742950" lvl="1" indent="-285750">
              <a:buFont typeface="Arial" panose="020B0604020202020204" pitchFamily="34" charset="0"/>
              <a:buChar char="•"/>
            </a:pPr>
            <a:r>
              <a:rPr lang="en-US" sz="2400" b="1" dirty="0">
                <a:solidFill>
                  <a:srgbClr val="00B0F0"/>
                </a:solidFill>
              </a:rPr>
              <a:t>QC levels</a:t>
            </a:r>
          </a:p>
          <a:p>
            <a:pPr marL="742950" lvl="1" indent="-285750">
              <a:buFont typeface="Arial" panose="020B0604020202020204" pitchFamily="34" charset="0"/>
              <a:buChar char="•"/>
            </a:pPr>
            <a:r>
              <a:rPr lang="en-US" sz="2400" b="1" dirty="0">
                <a:solidFill>
                  <a:srgbClr val="002060"/>
                </a:solidFill>
              </a:rPr>
              <a:t>QC runs</a:t>
            </a:r>
          </a:p>
          <a:p>
            <a:pPr lvl="1"/>
            <a:endParaRPr lang="en-US" sz="2400" dirty="0"/>
          </a:p>
          <a:p>
            <a:pPr marL="285750" indent="-285750">
              <a:buFont typeface="Arial" panose="020B0604020202020204" pitchFamily="34" charset="0"/>
              <a:buChar char="•"/>
            </a:pPr>
            <a:r>
              <a:rPr lang="en-US" sz="2400" b="1" dirty="0"/>
              <a:t>6</a:t>
            </a:r>
            <a:r>
              <a:rPr lang="en-US" sz="2400" dirty="0"/>
              <a:t> sigma (1 rule): </a:t>
            </a:r>
            <a:r>
              <a:rPr lang="en-US" sz="2400" b="1" i="0" dirty="0">
                <a:solidFill>
                  <a:srgbClr val="00B050"/>
                </a:solidFill>
                <a:effectLst/>
                <a:latin typeface="Arial" panose="020B0604020202020204" pitchFamily="34" charset="0"/>
              </a:rPr>
              <a:t>1</a:t>
            </a:r>
            <a:r>
              <a:rPr lang="en-US" sz="2400" b="1" i="0" baseline="-25000" dirty="0">
                <a:solidFill>
                  <a:srgbClr val="00B050"/>
                </a:solidFill>
                <a:effectLst/>
                <a:latin typeface="Arial" panose="020B0604020202020204" pitchFamily="34" charset="0"/>
              </a:rPr>
              <a:t>3s</a:t>
            </a:r>
            <a:r>
              <a:rPr lang="en-US" sz="2400" b="0" i="0" baseline="-25000" dirty="0">
                <a:solidFill>
                  <a:srgbClr val="000000"/>
                </a:solidFill>
                <a:effectLst/>
                <a:latin typeface="Arial" panose="020B0604020202020204" pitchFamily="34" charset="0"/>
              </a:rPr>
              <a:t>, </a:t>
            </a:r>
            <a:r>
              <a:rPr lang="en-US" sz="2400" b="1" i="0" dirty="0">
                <a:solidFill>
                  <a:srgbClr val="00B0F0"/>
                </a:solidFill>
                <a:effectLst/>
                <a:latin typeface="Arial" panose="020B0604020202020204" pitchFamily="34" charset="0"/>
              </a:rPr>
              <a:t>N=2</a:t>
            </a:r>
            <a:r>
              <a:rPr lang="en-US" sz="2400" b="1" i="0" dirty="0">
                <a:solidFill>
                  <a:srgbClr val="000000"/>
                </a:solidFill>
                <a:effectLst/>
                <a:latin typeface="Arial" panose="020B0604020202020204" pitchFamily="34" charset="0"/>
              </a:rPr>
              <a:t> </a:t>
            </a:r>
            <a:r>
              <a:rPr lang="en-US" sz="2400" b="1" i="0" dirty="0">
                <a:solidFill>
                  <a:srgbClr val="002060"/>
                </a:solidFill>
                <a:effectLst/>
                <a:latin typeface="Arial" panose="020B0604020202020204" pitchFamily="34" charset="0"/>
              </a:rPr>
              <a:t>R=1</a:t>
            </a:r>
            <a:endParaRPr lang="en-US" sz="2400" b="1" dirty="0">
              <a:solidFill>
                <a:srgbClr val="002060"/>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5</a:t>
            </a:r>
            <a:r>
              <a:rPr lang="en-US" sz="2400" dirty="0"/>
              <a:t> sigma (3 rules): </a:t>
            </a:r>
            <a:r>
              <a:rPr lang="en-US" sz="2400" b="1" i="0" dirty="0">
                <a:solidFill>
                  <a:srgbClr val="00B050"/>
                </a:solidFill>
                <a:effectLst/>
                <a:latin typeface="Arial" panose="020B0604020202020204" pitchFamily="34" charset="0"/>
              </a:rPr>
              <a:t>1</a:t>
            </a:r>
            <a:r>
              <a:rPr lang="en-US" sz="2400" b="1" i="0" baseline="-25000" dirty="0">
                <a:solidFill>
                  <a:srgbClr val="00B050"/>
                </a:solidFill>
                <a:effectLst/>
                <a:latin typeface="Arial" panose="020B0604020202020204" pitchFamily="34" charset="0"/>
              </a:rPr>
              <a:t>3s</a:t>
            </a:r>
            <a:r>
              <a:rPr lang="en-US" sz="2400" b="1" i="0" dirty="0">
                <a:solidFill>
                  <a:srgbClr val="00B050"/>
                </a:solidFill>
                <a:effectLst/>
                <a:latin typeface="Arial" panose="020B0604020202020204" pitchFamily="34" charset="0"/>
              </a:rPr>
              <a:t>/2</a:t>
            </a:r>
            <a:r>
              <a:rPr lang="en-US" sz="2400" b="1" i="0" baseline="-25000" dirty="0">
                <a:solidFill>
                  <a:srgbClr val="00B050"/>
                </a:solidFill>
                <a:effectLst/>
                <a:latin typeface="Arial" panose="020B0604020202020204" pitchFamily="34" charset="0"/>
              </a:rPr>
              <a:t>2s</a:t>
            </a:r>
            <a:r>
              <a:rPr lang="en-US" sz="2400" b="1" i="0" dirty="0">
                <a:solidFill>
                  <a:srgbClr val="00B050"/>
                </a:solidFill>
                <a:effectLst/>
                <a:latin typeface="Arial" panose="020B0604020202020204" pitchFamily="34" charset="0"/>
              </a:rPr>
              <a:t>/R</a:t>
            </a:r>
            <a:r>
              <a:rPr lang="en-US" sz="2400" b="1" i="0" baseline="-25000" dirty="0">
                <a:solidFill>
                  <a:srgbClr val="00B050"/>
                </a:solidFill>
                <a:effectLst/>
                <a:latin typeface="Arial" panose="020B0604020202020204" pitchFamily="34" charset="0"/>
              </a:rPr>
              <a:t>4s</a:t>
            </a:r>
            <a:r>
              <a:rPr lang="en-US" sz="2400" b="0" i="0" baseline="-25000" dirty="0">
                <a:solidFill>
                  <a:srgbClr val="000000"/>
                </a:solidFill>
                <a:effectLst/>
                <a:latin typeface="Arial" panose="020B0604020202020204" pitchFamily="34" charset="0"/>
              </a:rPr>
              <a:t> </a:t>
            </a:r>
            <a:r>
              <a:rPr kumimoji="0" lang="en-US" sz="24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N=2</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R=1</a:t>
            </a:r>
            <a:endParaRPr lang="en-US" sz="24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t>4</a:t>
            </a:r>
            <a:r>
              <a:rPr lang="en-US" sz="2400" dirty="0"/>
              <a:t> sigma (4 rules): </a:t>
            </a:r>
            <a:r>
              <a:rPr lang="en-US" sz="2400" b="1" i="0" dirty="0">
                <a:solidFill>
                  <a:srgbClr val="00B050"/>
                </a:solidFill>
                <a:effectLst/>
                <a:latin typeface="Arial" panose="020B0604020202020204" pitchFamily="34" charset="0"/>
              </a:rPr>
              <a:t>1</a:t>
            </a:r>
            <a:r>
              <a:rPr lang="en-US" sz="2400" b="1" i="0" baseline="-25000" dirty="0">
                <a:solidFill>
                  <a:srgbClr val="00B050"/>
                </a:solidFill>
                <a:effectLst/>
                <a:latin typeface="Arial" panose="020B0604020202020204" pitchFamily="34" charset="0"/>
              </a:rPr>
              <a:t>3s</a:t>
            </a:r>
            <a:r>
              <a:rPr lang="en-US" sz="2400" b="1" i="0" dirty="0">
                <a:solidFill>
                  <a:srgbClr val="00B050"/>
                </a:solidFill>
                <a:effectLst/>
                <a:latin typeface="Arial" panose="020B0604020202020204" pitchFamily="34" charset="0"/>
              </a:rPr>
              <a:t>/2</a:t>
            </a:r>
            <a:r>
              <a:rPr lang="en-US" sz="2400" b="1" i="0" baseline="-25000" dirty="0">
                <a:solidFill>
                  <a:srgbClr val="00B050"/>
                </a:solidFill>
                <a:effectLst/>
                <a:latin typeface="Arial" panose="020B0604020202020204" pitchFamily="34" charset="0"/>
              </a:rPr>
              <a:t>2s</a:t>
            </a:r>
            <a:r>
              <a:rPr lang="en-US" sz="2400" b="1" i="0" dirty="0">
                <a:solidFill>
                  <a:srgbClr val="00B050"/>
                </a:solidFill>
                <a:effectLst/>
                <a:latin typeface="Arial" panose="020B0604020202020204" pitchFamily="34" charset="0"/>
              </a:rPr>
              <a:t>/R</a:t>
            </a:r>
            <a:r>
              <a:rPr lang="en-US" sz="2400" b="1" i="0" baseline="-25000" dirty="0">
                <a:solidFill>
                  <a:srgbClr val="00B050"/>
                </a:solidFill>
                <a:effectLst/>
                <a:latin typeface="Arial" panose="020B0604020202020204" pitchFamily="34" charset="0"/>
              </a:rPr>
              <a:t>4s</a:t>
            </a:r>
            <a:r>
              <a:rPr lang="en-US" sz="2400" b="1" i="0" dirty="0">
                <a:solidFill>
                  <a:srgbClr val="00B050"/>
                </a:solidFill>
                <a:effectLst/>
                <a:latin typeface="Arial" panose="020B0604020202020204" pitchFamily="34" charset="0"/>
              </a:rPr>
              <a:t>/4</a:t>
            </a:r>
            <a:r>
              <a:rPr lang="en-US" sz="2400" b="1" i="0" baseline="-25000" dirty="0">
                <a:solidFill>
                  <a:srgbClr val="00B050"/>
                </a:solidFill>
                <a:effectLst/>
                <a:latin typeface="Arial" panose="020B0604020202020204" pitchFamily="34" charset="0"/>
              </a:rPr>
              <a:t>1s </a:t>
            </a:r>
            <a:r>
              <a:rPr kumimoji="0" lang="en-US" sz="24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(N=4</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R=1 or </a:t>
            </a:r>
            <a:r>
              <a:rPr kumimoji="0" lang="en-US" sz="24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N=2</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R=2) </a:t>
            </a:r>
            <a:endParaRPr kumimoji="0" lang="en-US" sz="2400" b="1" i="0" u="none" strike="noStrike" kern="1200" cap="none" spc="0" normalizeH="0" baseline="0" noProof="0" dirty="0">
              <a:ln>
                <a:noFill/>
              </a:ln>
              <a:solidFill>
                <a:srgbClr val="00206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a:ea typeface="+mn-ea"/>
                <a:cs typeface="+mn-cs"/>
              </a:rPr>
              <a:t>&lt;4</a:t>
            </a:r>
            <a:r>
              <a:rPr kumimoji="0" lang="en-US" sz="2400" b="0" i="0" u="none" strike="noStrike" kern="1200" cap="none" spc="0" normalizeH="0" baseline="0" noProof="0" dirty="0">
                <a:ln>
                  <a:noFill/>
                </a:ln>
                <a:solidFill>
                  <a:prstClr val="black"/>
                </a:solidFill>
                <a:effectLst/>
                <a:uLnTx/>
                <a:uFillTx/>
                <a:latin typeface="Arial"/>
                <a:ea typeface="+mn-ea"/>
                <a:cs typeface="+mn-cs"/>
              </a:rPr>
              <a:t> sigma (5 rules): </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1</a:t>
            </a:r>
            <a:r>
              <a:rPr kumimoji="0" lang="en-US" sz="2400" b="1" i="0" u="none" strike="noStrike" kern="1200" cap="none" spc="0" normalizeH="0" baseline="-25000" noProof="0" dirty="0">
                <a:ln>
                  <a:noFill/>
                </a:ln>
                <a:solidFill>
                  <a:srgbClr val="00B050"/>
                </a:solidFill>
                <a:effectLst/>
                <a:uLnTx/>
                <a:uFillTx/>
                <a:latin typeface="Arial" panose="020B0604020202020204" pitchFamily="34" charset="0"/>
                <a:ea typeface="+mn-ea"/>
                <a:cs typeface="+mn-cs"/>
              </a:rPr>
              <a:t>3s</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/2</a:t>
            </a:r>
            <a:r>
              <a:rPr kumimoji="0" lang="en-US" sz="2400" b="1" i="0" u="none" strike="noStrike" kern="1200" cap="none" spc="0" normalizeH="0" baseline="-25000" noProof="0" dirty="0">
                <a:ln>
                  <a:noFill/>
                </a:ln>
                <a:solidFill>
                  <a:srgbClr val="00B050"/>
                </a:solidFill>
                <a:effectLst/>
                <a:uLnTx/>
                <a:uFillTx/>
                <a:latin typeface="Arial" panose="020B0604020202020204" pitchFamily="34" charset="0"/>
                <a:ea typeface="+mn-ea"/>
                <a:cs typeface="+mn-cs"/>
              </a:rPr>
              <a:t>2s</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/R</a:t>
            </a:r>
            <a:r>
              <a:rPr kumimoji="0" lang="en-US" sz="2400" b="1" i="0" u="none" strike="noStrike" kern="1200" cap="none" spc="0" normalizeH="0" baseline="-25000" noProof="0" dirty="0">
                <a:ln>
                  <a:noFill/>
                </a:ln>
                <a:solidFill>
                  <a:srgbClr val="00B050"/>
                </a:solidFill>
                <a:effectLst/>
                <a:uLnTx/>
                <a:uFillTx/>
                <a:latin typeface="Arial" panose="020B0604020202020204" pitchFamily="34" charset="0"/>
                <a:ea typeface="+mn-ea"/>
                <a:cs typeface="+mn-cs"/>
              </a:rPr>
              <a:t>4s</a:t>
            </a:r>
            <a:r>
              <a:rPr kumimoji="0" 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mn-cs"/>
              </a:rPr>
              <a:t>/4</a:t>
            </a:r>
            <a:r>
              <a:rPr kumimoji="0" lang="en-US" sz="2400" b="1" i="0" u="none" strike="noStrike" kern="1200" cap="none" spc="0" normalizeH="0" baseline="-25000" noProof="0" dirty="0">
                <a:ln>
                  <a:noFill/>
                </a:ln>
                <a:solidFill>
                  <a:srgbClr val="00B050"/>
                </a:solidFill>
                <a:effectLst/>
                <a:uLnTx/>
                <a:uFillTx/>
                <a:latin typeface="Arial" panose="020B0604020202020204" pitchFamily="34" charset="0"/>
                <a:ea typeface="+mn-ea"/>
                <a:cs typeface="+mn-cs"/>
              </a:rPr>
              <a:t>1s</a:t>
            </a:r>
            <a:r>
              <a:rPr kumimoji="0" lang="en-US" sz="2400" b="1" i="0" u="none" strike="noStrike" kern="1200" cap="none" spc="0" normalizeH="0" noProof="0" dirty="0">
                <a:ln>
                  <a:noFill/>
                </a:ln>
                <a:solidFill>
                  <a:srgbClr val="00B050"/>
                </a:solidFill>
                <a:effectLst/>
                <a:uLnTx/>
                <a:uFillTx/>
                <a:latin typeface="Arial" panose="020B0604020202020204" pitchFamily="34" charset="0"/>
                <a:ea typeface="+mn-ea"/>
                <a:cs typeface="+mn-cs"/>
              </a:rPr>
              <a:t>/8x</a:t>
            </a:r>
            <a:r>
              <a:rPr kumimoji="0" lang="en-US" sz="2400" b="1" i="0" u="none" strike="noStrike" kern="1200" cap="none" spc="0" normalizeH="0" baseline="-25000" noProof="0" dirty="0">
                <a:ln>
                  <a:noFill/>
                </a:ln>
                <a:solidFill>
                  <a:srgbClr val="00B050"/>
                </a:solidFill>
                <a:effectLst/>
                <a:uLnTx/>
                <a:uFillTx/>
                <a:latin typeface="Arial" panose="020B0604020202020204" pitchFamily="34" charset="0"/>
                <a:ea typeface="+mn-ea"/>
                <a:cs typeface="+mn-cs"/>
              </a:rPr>
              <a:t> </a:t>
            </a:r>
            <a:r>
              <a:rPr kumimoji="0" lang="en-US" sz="24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(N=4</a:t>
            </a: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R=2 or </a:t>
            </a:r>
            <a:r>
              <a:rPr kumimoji="0" lang="en-US" sz="2400" b="1" i="0" u="none" strike="noStrike" kern="1200" cap="none" spc="0" normalizeH="0" baseline="0" noProof="0" dirty="0">
                <a:ln>
                  <a:noFill/>
                </a:ln>
                <a:solidFill>
                  <a:srgbClr val="00B0F0"/>
                </a:solidFill>
                <a:effectLst/>
                <a:uLnTx/>
                <a:uFillTx/>
                <a:latin typeface="Arial" panose="020B0604020202020204" pitchFamily="34" charset="0"/>
                <a:ea typeface="+mn-ea"/>
                <a:cs typeface="+mn-cs"/>
              </a:rPr>
              <a:t>N=2</a:t>
            </a:r>
            <a:r>
              <a:rPr kumimoji="0" lang="en-US" sz="2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 R=4) </a:t>
            </a:r>
            <a:endParaRPr kumimoji="0" lang="en-US" sz="2400" b="1" i="0" u="none" strike="noStrike" kern="1200" cap="none" spc="0" normalizeH="0" baseline="0" noProof="0" dirty="0">
              <a:ln>
                <a:noFill/>
              </a:ln>
              <a:solidFill>
                <a:srgbClr val="002060"/>
              </a:solidFill>
              <a:effectLst/>
              <a:uLnTx/>
              <a:uFillTx/>
              <a:latin typeface="Arial"/>
              <a:ea typeface="+mn-ea"/>
              <a:cs typeface="+mn-cs"/>
            </a:endParaRPr>
          </a:p>
          <a:p>
            <a:pPr marL="285750" indent="-285750">
              <a:buFont typeface="Arial" panose="020B0604020202020204" pitchFamily="34" charset="0"/>
              <a:buChar char="•"/>
            </a:pPr>
            <a:endParaRPr lang="en-US" sz="2400" b="1" dirty="0">
              <a:solidFill>
                <a:srgbClr val="00B050"/>
              </a:solidFill>
            </a:endParaRPr>
          </a:p>
        </p:txBody>
      </p:sp>
      <p:sp>
        <p:nvSpPr>
          <p:cNvPr id="6" name="Isosceles Triangle 5">
            <a:extLst>
              <a:ext uri="{FF2B5EF4-FFF2-40B4-BE49-F238E27FC236}">
                <a16:creationId xmlns:a16="http://schemas.microsoft.com/office/drawing/2014/main" id="{021ABC62-95FB-F7D3-4D2A-B3271E273834}"/>
              </a:ext>
            </a:extLst>
          </p:cNvPr>
          <p:cNvSpPr/>
          <p:nvPr/>
        </p:nvSpPr>
        <p:spPr>
          <a:xfrm>
            <a:off x="10264877" y="1398147"/>
            <a:ext cx="489646" cy="3280038"/>
          </a:xfrm>
          <a:prstGeom prst="triangl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49F988F3-45DE-5E34-672B-734D4FF87117}"/>
              </a:ext>
            </a:extLst>
          </p:cNvPr>
          <p:cNvSpPr txBox="1"/>
          <p:nvPr/>
        </p:nvSpPr>
        <p:spPr>
          <a:xfrm>
            <a:off x="9338678" y="1388638"/>
            <a:ext cx="1061536" cy="369332"/>
          </a:xfrm>
          <a:prstGeom prst="rect">
            <a:avLst/>
          </a:prstGeom>
          <a:noFill/>
        </p:spPr>
        <p:txBody>
          <a:bodyPr wrap="square" rtlCol="0">
            <a:spAutoFit/>
          </a:bodyPr>
          <a:lstStyle/>
          <a:p>
            <a:r>
              <a:rPr lang="en-US" b="1" dirty="0"/>
              <a:t>6 sigma</a:t>
            </a:r>
          </a:p>
        </p:txBody>
      </p:sp>
      <p:sp>
        <p:nvSpPr>
          <p:cNvPr id="8" name="TextBox 7">
            <a:extLst>
              <a:ext uri="{FF2B5EF4-FFF2-40B4-BE49-F238E27FC236}">
                <a16:creationId xmlns:a16="http://schemas.microsoft.com/office/drawing/2014/main" id="{2E9CF54F-9807-AEB6-4D48-A579D1B13978}"/>
              </a:ext>
            </a:extLst>
          </p:cNvPr>
          <p:cNvSpPr txBox="1"/>
          <p:nvPr/>
        </p:nvSpPr>
        <p:spPr>
          <a:xfrm>
            <a:off x="10534249" y="1419416"/>
            <a:ext cx="1976633" cy="338554"/>
          </a:xfrm>
          <a:prstGeom prst="rect">
            <a:avLst/>
          </a:prstGeom>
          <a:noFill/>
        </p:spPr>
        <p:txBody>
          <a:bodyPr wrap="square" rtlCol="0">
            <a:spAutoFit/>
          </a:bodyPr>
          <a:lstStyle/>
          <a:p>
            <a:r>
              <a:rPr lang="en-US" sz="1600" b="1" dirty="0"/>
              <a:t>Single rule</a:t>
            </a:r>
          </a:p>
        </p:txBody>
      </p:sp>
      <p:sp>
        <p:nvSpPr>
          <p:cNvPr id="9" name="TextBox 8">
            <a:extLst>
              <a:ext uri="{FF2B5EF4-FFF2-40B4-BE49-F238E27FC236}">
                <a16:creationId xmlns:a16="http://schemas.microsoft.com/office/drawing/2014/main" id="{5640CD00-CD46-9615-C43D-09B05DC61447}"/>
              </a:ext>
            </a:extLst>
          </p:cNvPr>
          <p:cNvSpPr txBox="1"/>
          <p:nvPr/>
        </p:nvSpPr>
        <p:spPr>
          <a:xfrm>
            <a:off x="9139719" y="4353981"/>
            <a:ext cx="1260495" cy="369332"/>
          </a:xfrm>
          <a:prstGeom prst="rect">
            <a:avLst/>
          </a:prstGeom>
          <a:noFill/>
        </p:spPr>
        <p:txBody>
          <a:bodyPr wrap="square" rtlCol="0">
            <a:spAutoFit/>
          </a:bodyPr>
          <a:lstStyle/>
          <a:p>
            <a:r>
              <a:rPr lang="en-US" b="1" dirty="0"/>
              <a:t>&lt;4 sigma</a:t>
            </a:r>
          </a:p>
        </p:txBody>
      </p:sp>
      <p:sp>
        <p:nvSpPr>
          <p:cNvPr id="10" name="TextBox 9">
            <a:extLst>
              <a:ext uri="{FF2B5EF4-FFF2-40B4-BE49-F238E27FC236}">
                <a16:creationId xmlns:a16="http://schemas.microsoft.com/office/drawing/2014/main" id="{91FE4BF2-4685-F8B1-281B-95C9D73BB814}"/>
              </a:ext>
            </a:extLst>
          </p:cNvPr>
          <p:cNvSpPr txBox="1"/>
          <p:nvPr/>
        </p:nvSpPr>
        <p:spPr>
          <a:xfrm>
            <a:off x="10851545" y="4287716"/>
            <a:ext cx="1537765" cy="338554"/>
          </a:xfrm>
          <a:prstGeom prst="rect">
            <a:avLst/>
          </a:prstGeom>
          <a:noFill/>
        </p:spPr>
        <p:txBody>
          <a:bodyPr wrap="square" rtlCol="0">
            <a:spAutoFit/>
          </a:bodyPr>
          <a:lstStyle/>
          <a:p>
            <a:r>
              <a:rPr lang="en-US" sz="1600" b="1" dirty="0"/>
              <a:t>Multiple rule</a:t>
            </a:r>
          </a:p>
        </p:txBody>
      </p:sp>
      <p:sp>
        <p:nvSpPr>
          <p:cNvPr id="12" name="TextBox 11">
            <a:extLst>
              <a:ext uri="{FF2B5EF4-FFF2-40B4-BE49-F238E27FC236}">
                <a16:creationId xmlns:a16="http://schemas.microsoft.com/office/drawing/2014/main" id="{F9356E67-0576-A0D8-F074-6F3B141F3344}"/>
              </a:ext>
            </a:extLst>
          </p:cNvPr>
          <p:cNvSpPr txBox="1"/>
          <p:nvPr/>
        </p:nvSpPr>
        <p:spPr>
          <a:xfrm>
            <a:off x="4496784" y="6432619"/>
            <a:ext cx="6185472" cy="369332"/>
          </a:xfrm>
          <a:prstGeom prst="rect">
            <a:avLst/>
          </a:prstGeom>
          <a:noFill/>
        </p:spPr>
        <p:txBody>
          <a:bodyPr wrap="square">
            <a:spAutoFit/>
          </a:bodyPr>
          <a:lstStyle/>
          <a:p>
            <a:r>
              <a:rPr lang="en-US" dirty="0"/>
              <a:t>https://www.westgard.com/westgard-sigma-rules.htm</a:t>
            </a:r>
          </a:p>
        </p:txBody>
      </p:sp>
    </p:spTree>
    <p:extLst>
      <p:ext uri="{BB962C8B-B14F-4D97-AF65-F5344CB8AC3E}">
        <p14:creationId xmlns:p14="http://schemas.microsoft.com/office/powerpoint/2010/main" val="6619731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AA96-EC7B-7740-9F99-97D6C117D7B7}"/>
              </a:ext>
            </a:extLst>
          </p:cNvPr>
          <p:cNvSpPr>
            <a:spLocks noGrp="1"/>
          </p:cNvSpPr>
          <p:nvPr>
            <p:ph type="title"/>
          </p:nvPr>
        </p:nvSpPr>
        <p:spPr>
          <a:xfrm>
            <a:off x="2834474" y="756827"/>
            <a:ext cx="7250202" cy="747396"/>
          </a:xfrm>
        </p:spPr>
        <p:txBody>
          <a:bodyPr>
            <a:normAutofit/>
          </a:bodyPr>
          <a:lstStyle/>
          <a:p>
            <a:pPr algn="ctr"/>
            <a:r>
              <a:rPr lang="en-US" sz="3200" dirty="0">
                <a:solidFill>
                  <a:srgbClr val="002060"/>
                </a:solidFill>
              </a:rPr>
              <a:t>QC review in the US</a:t>
            </a:r>
          </a:p>
        </p:txBody>
      </p:sp>
      <p:graphicFrame>
        <p:nvGraphicFramePr>
          <p:cNvPr id="4" name="Content Placeholder 3">
            <a:extLst>
              <a:ext uri="{FF2B5EF4-FFF2-40B4-BE49-F238E27FC236}">
                <a16:creationId xmlns:a16="http://schemas.microsoft.com/office/drawing/2014/main" id="{4E166E02-A29B-FA47-9B19-527AAF9DD814}"/>
              </a:ext>
            </a:extLst>
          </p:cNvPr>
          <p:cNvGraphicFramePr>
            <a:graphicFrameLocks noGrp="1"/>
          </p:cNvGraphicFramePr>
          <p:nvPr>
            <p:ph idx="1"/>
            <p:extLst>
              <p:ext uri="{D42A27DB-BD31-4B8C-83A1-F6EECF244321}">
                <p14:modId xmlns:p14="http://schemas.microsoft.com/office/powerpoint/2010/main" val="3531094656"/>
              </p:ext>
            </p:extLst>
          </p:nvPr>
        </p:nvGraphicFramePr>
        <p:xfrm>
          <a:off x="472967" y="2002221"/>
          <a:ext cx="10704785" cy="3725254"/>
        </p:xfrm>
        <a:graphic>
          <a:graphicData uri="http://schemas.openxmlformats.org/drawingml/2006/table">
            <a:tbl>
              <a:tblPr firstRow="1" bandRow="1">
                <a:tableStyleId>{C083E6E3-FA7D-4D7B-A595-EF9225AFEA82}</a:tableStyleId>
              </a:tblPr>
              <a:tblGrid>
                <a:gridCol w="2512967">
                  <a:extLst>
                    <a:ext uri="{9D8B030D-6E8A-4147-A177-3AD203B41FA5}">
                      <a16:colId xmlns:a16="http://schemas.microsoft.com/office/drawing/2014/main" val="686408102"/>
                    </a:ext>
                  </a:extLst>
                </a:gridCol>
                <a:gridCol w="4509675">
                  <a:extLst>
                    <a:ext uri="{9D8B030D-6E8A-4147-A177-3AD203B41FA5}">
                      <a16:colId xmlns:a16="http://schemas.microsoft.com/office/drawing/2014/main" val="3324791821"/>
                    </a:ext>
                  </a:extLst>
                </a:gridCol>
                <a:gridCol w="3682143">
                  <a:extLst>
                    <a:ext uri="{9D8B030D-6E8A-4147-A177-3AD203B41FA5}">
                      <a16:colId xmlns:a16="http://schemas.microsoft.com/office/drawing/2014/main" val="1712547353"/>
                    </a:ext>
                  </a:extLst>
                </a:gridCol>
              </a:tblGrid>
              <a:tr h="511878">
                <a:tc>
                  <a:txBody>
                    <a:bodyPr/>
                    <a:lstStyle/>
                    <a:p>
                      <a:pPr algn="l"/>
                      <a:r>
                        <a:rPr lang="en-US" sz="2400" dirty="0"/>
                        <a:t>Frequency</a:t>
                      </a:r>
                    </a:p>
                  </a:txBody>
                  <a:tcPr marL="68580" marR="68580" marT="34290" marB="34290" anchor="ctr"/>
                </a:tc>
                <a:tc>
                  <a:txBody>
                    <a:bodyPr/>
                    <a:lstStyle/>
                    <a:p>
                      <a:pPr algn="l"/>
                      <a:r>
                        <a:rPr lang="en-US" sz="2400" dirty="0"/>
                        <a:t>Reviewer</a:t>
                      </a:r>
                    </a:p>
                  </a:txBody>
                  <a:tcPr marL="68580" marR="68580" marT="34290" marB="34290" anchor="ctr"/>
                </a:tc>
                <a:tc>
                  <a:txBody>
                    <a:bodyPr/>
                    <a:lstStyle/>
                    <a:p>
                      <a:pPr algn="l"/>
                      <a:r>
                        <a:rPr lang="en-US" sz="2400" dirty="0"/>
                        <a:t>Points of Evaluation</a:t>
                      </a:r>
                    </a:p>
                  </a:txBody>
                  <a:tcPr marL="68580" marR="68580" marT="34290" marB="34290" anchor="ctr"/>
                </a:tc>
                <a:extLst>
                  <a:ext uri="{0D108BD9-81ED-4DB2-BD59-A6C34878D82A}">
                    <a16:rowId xmlns:a16="http://schemas.microsoft.com/office/drawing/2014/main" val="2572366561"/>
                  </a:ext>
                </a:extLst>
              </a:tr>
              <a:tr h="1023758">
                <a:tc>
                  <a:txBody>
                    <a:bodyPr/>
                    <a:lstStyle/>
                    <a:p>
                      <a:pPr algn="l"/>
                      <a:r>
                        <a:rPr lang="en-US" sz="2400" dirty="0"/>
                        <a:t>Daily</a:t>
                      </a:r>
                    </a:p>
                  </a:txBody>
                  <a:tcPr marL="68580" marR="68580" marT="34290" marB="34290" anchor="ctr"/>
                </a:tc>
                <a:tc>
                  <a:txBody>
                    <a:bodyPr/>
                    <a:lstStyle/>
                    <a:p>
                      <a:pPr algn="l"/>
                      <a:r>
                        <a:rPr lang="en-US" sz="2400" dirty="0"/>
                        <a:t>Technologist/Operator</a:t>
                      </a:r>
                    </a:p>
                  </a:txBody>
                  <a:tcPr marL="68580" marR="68580" marT="34290" marB="34290" anchor="ctr"/>
                </a:tc>
                <a:tc>
                  <a:txBody>
                    <a:bodyPr/>
                    <a:lstStyle/>
                    <a:p>
                      <a:pPr marL="128588" indent="-128588" algn="l">
                        <a:buFont typeface="Arial" panose="020B0604020202020204" pitchFamily="34" charset="0"/>
                        <a:buChar char="•"/>
                        <a:tabLst/>
                      </a:pPr>
                      <a:r>
                        <a:rPr lang="en-US" sz="2400" dirty="0"/>
                        <a:t>QC rules</a:t>
                      </a:r>
                    </a:p>
                    <a:p>
                      <a:pPr marL="128588" indent="-128588" algn="l">
                        <a:buFont typeface="Arial" panose="020B0604020202020204" pitchFamily="34" charset="0"/>
                        <a:buChar char="•"/>
                        <a:tabLst/>
                      </a:pPr>
                      <a:r>
                        <a:rPr lang="en-US" sz="2400" dirty="0"/>
                        <a:t>Corrective action</a:t>
                      </a:r>
                    </a:p>
                  </a:txBody>
                  <a:tcPr marL="68580" marR="68580" marT="34290" marB="34290" anchor="ctr"/>
                </a:tc>
                <a:extLst>
                  <a:ext uri="{0D108BD9-81ED-4DB2-BD59-A6C34878D82A}">
                    <a16:rowId xmlns:a16="http://schemas.microsoft.com/office/drawing/2014/main" val="3830641742"/>
                  </a:ext>
                </a:extLst>
              </a:tr>
              <a:tr h="1023758">
                <a:tc>
                  <a:txBody>
                    <a:bodyPr/>
                    <a:lstStyle/>
                    <a:p>
                      <a:pPr algn="l"/>
                      <a:r>
                        <a:rPr lang="en-US" sz="2400" dirty="0"/>
                        <a:t>Weekly</a:t>
                      </a:r>
                    </a:p>
                  </a:txBody>
                  <a:tcPr marL="68580" marR="68580" marT="34290" marB="34290" anchor="ctr"/>
                </a:tc>
                <a:tc>
                  <a:txBody>
                    <a:bodyPr/>
                    <a:lstStyle/>
                    <a:p>
                      <a:pPr algn="l"/>
                      <a:r>
                        <a:rPr lang="en-US" sz="2400" dirty="0"/>
                        <a:t>Senior Technologist</a:t>
                      </a:r>
                    </a:p>
                  </a:txBody>
                  <a:tcPr marL="68580" marR="68580" marT="34290" marB="34290" anchor="ctr"/>
                </a:tc>
                <a:tc>
                  <a:txBody>
                    <a:bodyPr/>
                    <a:lstStyle/>
                    <a:p>
                      <a:pPr marL="176213" indent="-176213" algn="l">
                        <a:buFont typeface="Arial" panose="020B0604020202020204" pitchFamily="34" charset="0"/>
                        <a:buChar char="•"/>
                        <a:tabLst/>
                      </a:pPr>
                      <a:r>
                        <a:rPr lang="en-US" sz="2400" dirty="0"/>
                        <a:t>Mean and SD </a:t>
                      </a:r>
                    </a:p>
                    <a:p>
                      <a:pPr marL="176213" indent="-176213" algn="l">
                        <a:buFont typeface="Arial" panose="020B0604020202020204" pitchFamily="34" charset="0"/>
                        <a:buChar char="•"/>
                        <a:tabLst/>
                      </a:pPr>
                      <a:r>
                        <a:rPr lang="en-US" sz="2400" dirty="0"/>
                        <a:t>Shifts/Trends</a:t>
                      </a:r>
                    </a:p>
                  </a:txBody>
                  <a:tcPr marL="68580" marR="68580" marT="34290" marB="34290" anchor="ctr"/>
                </a:tc>
                <a:extLst>
                  <a:ext uri="{0D108BD9-81ED-4DB2-BD59-A6C34878D82A}">
                    <a16:rowId xmlns:a16="http://schemas.microsoft.com/office/drawing/2014/main" val="1959559037"/>
                  </a:ext>
                </a:extLst>
              </a:tr>
              <a:tr h="1048133">
                <a:tc>
                  <a:txBody>
                    <a:bodyPr/>
                    <a:lstStyle/>
                    <a:p>
                      <a:pPr algn="l"/>
                      <a:r>
                        <a:rPr lang="en-US" sz="2400" dirty="0"/>
                        <a:t>Monthly</a:t>
                      </a:r>
                    </a:p>
                  </a:txBody>
                  <a:tcPr marL="68580" marR="68580" marT="34290" marB="34290" anchor="ctr"/>
                </a:tc>
                <a:tc>
                  <a:txBody>
                    <a:bodyPr/>
                    <a:lstStyle/>
                    <a:p>
                      <a:pPr algn="l"/>
                      <a:r>
                        <a:rPr lang="en-US" sz="2400" dirty="0"/>
                        <a:t>Senior Technologist and/or Manager </a:t>
                      </a:r>
                      <a:r>
                        <a:rPr lang="en-US" sz="2400" u="sng" dirty="0"/>
                        <a:t>and</a:t>
                      </a:r>
                      <a:r>
                        <a:rPr lang="en-US" sz="2400" dirty="0"/>
                        <a:t> Director</a:t>
                      </a:r>
                    </a:p>
                  </a:txBody>
                  <a:tcPr marL="68580" marR="68580" marT="34290" marB="34290" anchor="ctr"/>
                </a:tc>
                <a:tc>
                  <a:txBody>
                    <a:bodyPr/>
                    <a:lstStyle/>
                    <a:p>
                      <a:pPr marL="176213" indent="-176213" algn="l">
                        <a:buFont typeface="Arial" panose="020B0604020202020204" pitchFamily="34" charset="0"/>
                        <a:buChar char="•"/>
                        <a:tabLst/>
                      </a:pPr>
                      <a:r>
                        <a:rPr lang="en-US" sz="2400" dirty="0"/>
                        <a:t>Mean and SD </a:t>
                      </a:r>
                    </a:p>
                    <a:p>
                      <a:pPr marL="176213" indent="-176213" algn="l">
                        <a:buFont typeface="Arial" panose="020B0604020202020204" pitchFamily="34" charset="0"/>
                        <a:buChar char="•"/>
                        <a:tabLst/>
                      </a:pPr>
                      <a:r>
                        <a:rPr lang="en-US" sz="2400" dirty="0"/>
                        <a:t>Shifts/Trends</a:t>
                      </a:r>
                    </a:p>
                    <a:p>
                      <a:pPr marL="176213" indent="-176213" algn="l">
                        <a:buFont typeface="Arial" panose="020B0604020202020204" pitchFamily="34" charset="0"/>
                        <a:buChar char="•"/>
                        <a:tabLst/>
                      </a:pPr>
                      <a:r>
                        <a:rPr lang="en-US" sz="2400" dirty="0"/>
                        <a:t>Peer data (if available)</a:t>
                      </a:r>
                    </a:p>
                  </a:txBody>
                  <a:tcPr marL="68580" marR="68580" marT="34290" marB="34290" anchor="ctr"/>
                </a:tc>
                <a:extLst>
                  <a:ext uri="{0D108BD9-81ED-4DB2-BD59-A6C34878D82A}">
                    <a16:rowId xmlns:a16="http://schemas.microsoft.com/office/drawing/2014/main" val="4210789577"/>
                  </a:ext>
                </a:extLst>
              </a:tr>
            </a:tbl>
          </a:graphicData>
        </a:graphic>
      </p:graphicFrame>
      <p:cxnSp>
        <p:nvCxnSpPr>
          <p:cNvPr id="3" name="Straight Connector 2">
            <a:extLst>
              <a:ext uri="{FF2B5EF4-FFF2-40B4-BE49-F238E27FC236}">
                <a16:creationId xmlns:a16="http://schemas.microsoft.com/office/drawing/2014/main" id="{3AB379F2-BC55-A780-EA88-0EA70B5E21D2}"/>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767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FF069-C0DC-9D42-A306-00B8F4A94489}"/>
              </a:ext>
            </a:extLst>
          </p:cNvPr>
          <p:cNvSpPr>
            <a:spLocks noGrp="1"/>
          </p:cNvSpPr>
          <p:nvPr>
            <p:ph idx="1"/>
          </p:nvPr>
        </p:nvSpPr>
        <p:spPr>
          <a:xfrm>
            <a:off x="641204" y="2060612"/>
            <a:ext cx="5789093" cy="3794183"/>
          </a:xfrm>
        </p:spPr>
        <p:txBody>
          <a:bodyPr>
            <a:normAutofit lnSpcReduction="10000"/>
          </a:bodyPr>
          <a:lstStyle/>
          <a:p>
            <a:pPr marL="342900" indent="-342900">
              <a:buFont typeface="+mj-lt"/>
              <a:buAutoNum type="arabicPeriod"/>
            </a:pPr>
            <a:r>
              <a:rPr lang="en-US" sz="2400" dirty="0"/>
              <a:t>Stop reporting patient results</a:t>
            </a:r>
          </a:p>
          <a:p>
            <a:pPr marL="342900" indent="-342900">
              <a:buFont typeface="+mj-lt"/>
              <a:buAutoNum type="arabicPeriod"/>
            </a:pPr>
            <a:endParaRPr lang="en-US" sz="2400" dirty="0"/>
          </a:p>
          <a:p>
            <a:pPr marL="342900" indent="-342900">
              <a:buFont typeface="+mj-lt"/>
              <a:buAutoNum type="arabicPeriod"/>
            </a:pPr>
            <a:r>
              <a:rPr lang="en-US" sz="2400" dirty="0"/>
              <a:t>Investigate and troubleshoot</a:t>
            </a:r>
          </a:p>
          <a:p>
            <a:pPr marL="342900" indent="-342900">
              <a:buFont typeface="+mj-lt"/>
              <a:buAutoNum type="arabicPeriod"/>
            </a:pPr>
            <a:endParaRPr lang="en-US" sz="2400" dirty="0"/>
          </a:p>
          <a:p>
            <a:pPr marL="342900" indent="-342900">
              <a:buFont typeface="+mj-lt"/>
              <a:buAutoNum type="arabicPeriod"/>
            </a:pPr>
            <a:r>
              <a:rPr lang="en-US" sz="2400" dirty="0"/>
              <a:t>Verify that patient results were not compromised</a:t>
            </a:r>
          </a:p>
          <a:p>
            <a:pPr marL="342900" indent="-342900">
              <a:buFont typeface="+mj-lt"/>
              <a:buAutoNum type="arabicPeriod"/>
            </a:pPr>
            <a:endParaRPr lang="en-US" sz="2400" dirty="0"/>
          </a:p>
          <a:p>
            <a:pPr marL="342900" indent="-342900">
              <a:buFont typeface="+mj-lt"/>
              <a:buAutoNum type="arabicPeriod"/>
            </a:pPr>
            <a:r>
              <a:rPr lang="en-US" sz="2400" dirty="0"/>
              <a:t>Address patient results that were compromised</a:t>
            </a:r>
          </a:p>
          <a:p>
            <a:pPr marL="257175" lvl="1" indent="0">
              <a:buNone/>
            </a:pPr>
            <a:endParaRPr lang="en-US" dirty="0"/>
          </a:p>
        </p:txBody>
      </p:sp>
      <p:sp>
        <p:nvSpPr>
          <p:cNvPr id="5" name="Title 1">
            <a:extLst>
              <a:ext uri="{FF2B5EF4-FFF2-40B4-BE49-F238E27FC236}">
                <a16:creationId xmlns:a16="http://schemas.microsoft.com/office/drawing/2014/main" id="{A4C5344B-F6EB-BDF1-9FF3-13175FD9B869}"/>
              </a:ext>
            </a:extLst>
          </p:cNvPr>
          <p:cNvSpPr txBox="1">
            <a:spLocks/>
          </p:cNvSpPr>
          <p:nvPr/>
        </p:nvSpPr>
        <p:spPr>
          <a:xfrm>
            <a:off x="1734207" y="695340"/>
            <a:ext cx="8266670" cy="560547"/>
          </a:xfrm>
          <a:prstGeom prst="rect">
            <a:avLst/>
          </a:prstGeom>
        </p:spPr>
        <p:txBody>
          <a:bodyPr vert="horz" lIns="91440" tIns="45720" rIns="91440" bIns="45720" rtlCol="0" anchor="t">
            <a:noAutofit/>
          </a:bodyPr>
          <a:lstStyle>
            <a:lvl1pPr algn="l" defTabSz="342900" rtl="0" eaLnBrk="1" latinLnBrk="0" hangingPunct="1">
              <a:spcBef>
                <a:spcPct val="0"/>
              </a:spcBef>
              <a:buNone/>
              <a:defRPr sz="2250" b="1" kern="1200">
                <a:solidFill>
                  <a:schemeClr val="tx1"/>
                </a:solidFill>
                <a:latin typeface="Arial"/>
                <a:ea typeface="+mj-ea"/>
                <a:cs typeface="Arial"/>
              </a:defRPr>
            </a:lvl1pPr>
          </a:lstStyle>
          <a:p>
            <a:r>
              <a:rPr lang="en-US" sz="3200" dirty="0">
                <a:solidFill>
                  <a:srgbClr val="002060"/>
                </a:solidFill>
              </a:rPr>
              <a:t>How to respond to an out-of-control QC</a:t>
            </a:r>
          </a:p>
        </p:txBody>
      </p:sp>
      <p:cxnSp>
        <p:nvCxnSpPr>
          <p:cNvPr id="8" name="Straight Connector 7">
            <a:extLst>
              <a:ext uri="{FF2B5EF4-FFF2-40B4-BE49-F238E27FC236}">
                <a16:creationId xmlns:a16="http://schemas.microsoft.com/office/drawing/2014/main" id="{E87E3980-80E3-F4D1-7913-D2DD83C64207}"/>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26563BB-61A3-2C0A-922C-E02D3EA213C1}"/>
              </a:ext>
            </a:extLst>
          </p:cNvPr>
          <p:cNvPicPr>
            <a:picLocks noChangeAspect="1"/>
          </p:cNvPicPr>
          <p:nvPr/>
        </p:nvPicPr>
        <p:blipFill>
          <a:blip r:embed="rId2"/>
          <a:stretch>
            <a:fillRect/>
          </a:stretch>
        </p:blipFill>
        <p:spPr>
          <a:xfrm>
            <a:off x="6589313" y="2129668"/>
            <a:ext cx="5120905" cy="3431587"/>
          </a:xfrm>
          <a:prstGeom prst="rect">
            <a:avLst/>
          </a:prstGeom>
        </p:spPr>
      </p:pic>
    </p:spTree>
    <p:extLst>
      <p:ext uri="{BB962C8B-B14F-4D97-AF65-F5344CB8AC3E}">
        <p14:creationId xmlns:p14="http://schemas.microsoft.com/office/powerpoint/2010/main" val="1315450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870" y="650070"/>
            <a:ext cx="8240110" cy="560547"/>
          </a:xfrm>
        </p:spPr>
        <p:txBody>
          <a:bodyPr>
            <a:noAutofit/>
          </a:bodyPr>
          <a:lstStyle/>
          <a:p>
            <a:r>
              <a:rPr lang="en-US" sz="3200" dirty="0">
                <a:solidFill>
                  <a:srgbClr val="002060"/>
                </a:solidFill>
              </a:rPr>
              <a:t>Investigation and troubleshooting: repeat</a:t>
            </a:r>
          </a:p>
        </p:txBody>
      </p:sp>
      <p:sp>
        <p:nvSpPr>
          <p:cNvPr id="7" name="Slide Number Placeholder 6">
            <a:extLst>
              <a:ext uri="{FF2B5EF4-FFF2-40B4-BE49-F238E27FC236}">
                <a16:creationId xmlns:a16="http://schemas.microsoft.com/office/drawing/2014/main" id="{0AA0CA0F-6B24-40B0-A9EA-A1A4EA6E4649}"/>
              </a:ext>
            </a:extLst>
          </p:cNvPr>
          <p:cNvSpPr>
            <a:spLocks noGrp="1"/>
          </p:cNvSpPr>
          <p:nvPr>
            <p:ph type="sldNum" sz="quarter" idx="12"/>
          </p:nvPr>
        </p:nvSpPr>
        <p:spPr/>
        <p:txBody>
          <a:bodyPr/>
          <a:lstStyle/>
          <a:p>
            <a:fld id="{BC84656C-9E35-438E-8342-3F83F5FAF28E}" type="slidenum">
              <a:rPr lang="en-US" smtClean="0"/>
              <a:t>37</a:t>
            </a:fld>
            <a:endParaRPr lang="en-US"/>
          </a:p>
        </p:txBody>
      </p:sp>
      <p:graphicFrame>
        <p:nvGraphicFramePr>
          <p:cNvPr id="13" name="Content Placeholder 17">
            <a:extLst>
              <a:ext uri="{FF2B5EF4-FFF2-40B4-BE49-F238E27FC236}">
                <a16:creationId xmlns:a16="http://schemas.microsoft.com/office/drawing/2014/main" id="{86C9C9AE-5EF3-4650-ADE6-1E5D58366EE9}"/>
              </a:ext>
            </a:extLst>
          </p:cNvPr>
          <p:cNvGraphicFramePr>
            <a:graphicFrameLocks/>
          </p:cNvGraphicFramePr>
          <p:nvPr>
            <p:extLst>
              <p:ext uri="{D42A27DB-BD31-4B8C-83A1-F6EECF244321}">
                <p14:modId xmlns:p14="http://schemas.microsoft.com/office/powerpoint/2010/main" val="1143891045"/>
              </p:ext>
            </p:extLst>
          </p:nvPr>
        </p:nvGraphicFramePr>
        <p:xfrm>
          <a:off x="-708794" y="788276"/>
          <a:ext cx="6461895" cy="5455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F807C4D1-38D6-2BD6-EA52-5E89A5A964C4}"/>
              </a:ext>
            </a:extLst>
          </p:cNvPr>
          <p:cNvGraphicFramePr/>
          <p:nvPr>
            <p:extLst>
              <p:ext uri="{D42A27DB-BD31-4B8C-83A1-F6EECF244321}">
                <p14:modId xmlns:p14="http://schemas.microsoft.com/office/powerpoint/2010/main" val="1969603075"/>
              </p:ext>
            </p:extLst>
          </p:nvPr>
        </p:nvGraphicFramePr>
        <p:xfrm>
          <a:off x="5002812" y="1680729"/>
          <a:ext cx="6281193" cy="44925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Graphic 8" descr="Back with solid fill">
            <a:extLst>
              <a:ext uri="{FF2B5EF4-FFF2-40B4-BE49-F238E27FC236}">
                <a16:creationId xmlns:a16="http://schemas.microsoft.com/office/drawing/2014/main" id="{85CEB1A8-04FB-97B2-954A-CCD2FBAEF79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31020" y="3000166"/>
            <a:ext cx="1236525" cy="1236525"/>
          </a:xfrm>
          <a:prstGeom prst="rect">
            <a:avLst/>
          </a:prstGeom>
        </p:spPr>
      </p:pic>
      <p:cxnSp>
        <p:nvCxnSpPr>
          <p:cNvPr id="11" name="Straight Connector 10">
            <a:extLst>
              <a:ext uri="{FF2B5EF4-FFF2-40B4-BE49-F238E27FC236}">
                <a16:creationId xmlns:a16="http://schemas.microsoft.com/office/drawing/2014/main" id="{4488FB19-D133-39F4-B1E9-6F3C7DC2FB8A}"/>
              </a:ext>
            </a:extLst>
          </p:cNvPr>
          <p:cNvCxnSpPr>
            <a:cxnSpLocks/>
          </p:cNvCxnSpPr>
          <p:nvPr/>
        </p:nvCxnSpPr>
        <p:spPr>
          <a:xfrm>
            <a:off x="3342290" y="1388059"/>
            <a:ext cx="824011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19" name="Graphic 18" descr="No sign with solid fill">
            <a:extLst>
              <a:ext uri="{FF2B5EF4-FFF2-40B4-BE49-F238E27FC236}">
                <a16:creationId xmlns:a16="http://schemas.microsoft.com/office/drawing/2014/main" id="{179B666B-A5F6-1AE1-4D74-4AA467A3350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3494" y="3523689"/>
            <a:ext cx="754501" cy="754501"/>
          </a:xfrm>
          <a:prstGeom prst="rect">
            <a:avLst/>
          </a:prstGeom>
        </p:spPr>
      </p:pic>
      <p:pic>
        <p:nvPicPr>
          <p:cNvPr id="20" name="Graphic 19" descr="No sign with solid fill">
            <a:extLst>
              <a:ext uri="{FF2B5EF4-FFF2-40B4-BE49-F238E27FC236}">
                <a16:creationId xmlns:a16="http://schemas.microsoft.com/office/drawing/2014/main" id="{3F1B595B-019A-B98F-FAAC-9E17ADA6A91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3494" y="5488837"/>
            <a:ext cx="754501" cy="754501"/>
          </a:xfrm>
          <a:prstGeom prst="rect">
            <a:avLst/>
          </a:prstGeom>
        </p:spPr>
      </p:pic>
      <p:pic>
        <p:nvPicPr>
          <p:cNvPr id="21" name="Graphic 20" descr="Badge Tick1 with solid fill">
            <a:extLst>
              <a:ext uri="{FF2B5EF4-FFF2-40B4-BE49-F238E27FC236}">
                <a16:creationId xmlns:a16="http://schemas.microsoft.com/office/drawing/2014/main" id="{29123069-AA15-1FC1-D58D-8A7F5B451B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53494" y="1799482"/>
            <a:ext cx="754501" cy="713002"/>
          </a:xfrm>
          <a:prstGeom prst="rect">
            <a:avLst/>
          </a:prstGeom>
        </p:spPr>
      </p:pic>
      <p:pic>
        <p:nvPicPr>
          <p:cNvPr id="23" name="Graphic 22" descr="Badge Tick1 with solid fill">
            <a:extLst>
              <a:ext uri="{FF2B5EF4-FFF2-40B4-BE49-F238E27FC236}">
                <a16:creationId xmlns:a16="http://schemas.microsoft.com/office/drawing/2014/main" id="{28C5267D-97AE-2A74-7540-55A84B6EF53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342290" y="2967407"/>
            <a:ext cx="754501" cy="713002"/>
          </a:xfrm>
          <a:prstGeom prst="rect">
            <a:avLst/>
          </a:prstGeom>
        </p:spPr>
      </p:pic>
    </p:spTree>
    <p:extLst>
      <p:ext uri="{BB962C8B-B14F-4D97-AF65-F5344CB8AC3E}">
        <p14:creationId xmlns:p14="http://schemas.microsoft.com/office/powerpoint/2010/main" val="407958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graphicEl>
                                              <a:dgm id="{DB0225AF-C1C2-471A-B790-DA0817EED279}"/>
                                            </p:graphicEl>
                                          </p:spTgt>
                                        </p:tgtEl>
                                        <p:attrNameLst>
                                          <p:attrName>style.visibility</p:attrName>
                                        </p:attrNameLst>
                                      </p:cBhvr>
                                      <p:to>
                                        <p:strVal val="visible"/>
                                      </p:to>
                                    </p:set>
                                    <p:animEffect transition="in" filter="wipe(up)">
                                      <p:cBhvr>
                                        <p:cTn id="7" dur="500"/>
                                        <p:tgtEl>
                                          <p:spTgt spid="6">
                                            <p:graphicEl>
                                              <a:dgm id="{DB0225AF-C1C2-471A-B790-DA0817EED279}"/>
                                            </p:graphic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graphicEl>
                                              <a:dgm id="{D952972F-24EC-4455-BDB4-17151B015AFC}"/>
                                            </p:graphicEl>
                                          </p:spTgt>
                                        </p:tgtEl>
                                        <p:attrNameLst>
                                          <p:attrName>style.visibility</p:attrName>
                                        </p:attrNameLst>
                                      </p:cBhvr>
                                      <p:to>
                                        <p:strVal val="visible"/>
                                      </p:to>
                                    </p:set>
                                    <p:animEffect transition="in" filter="wipe(up)">
                                      <p:cBhvr>
                                        <p:cTn id="11" dur="500"/>
                                        <p:tgtEl>
                                          <p:spTgt spid="6">
                                            <p:graphicEl>
                                              <a:dgm id="{D952972F-24EC-4455-BDB4-17151B015AFC}"/>
                                            </p:graphic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graphicEl>
                                              <a:dgm id="{DF236C3B-4F7E-4F4B-B540-DACFCF4BBFD0}"/>
                                            </p:graphicEl>
                                          </p:spTgt>
                                        </p:tgtEl>
                                        <p:attrNameLst>
                                          <p:attrName>style.visibility</p:attrName>
                                        </p:attrNameLst>
                                      </p:cBhvr>
                                      <p:to>
                                        <p:strVal val="visible"/>
                                      </p:to>
                                    </p:set>
                                    <p:animEffect transition="in" filter="wipe(up)">
                                      <p:cBhvr>
                                        <p:cTn id="15" dur="500"/>
                                        <p:tgtEl>
                                          <p:spTgt spid="6">
                                            <p:graphicEl>
                                              <a:dgm id="{DF236C3B-4F7E-4F4B-B540-DACFCF4BBFD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graphicEl>
                                              <a:dgm id="{150BD355-8419-4D60-8F0A-DD42BC9BEFC3}"/>
                                            </p:graphicEl>
                                          </p:spTgt>
                                        </p:tgtEl>
                                        <p:attrNameLst>
                                          <p:attrName>style.visibility</p:attrName>
                                        </p:attrNameLst>
                                      </p:cBhvr>
                                      <p:to>
                                        <p:strVal val="visible"/>
                                      </p:to>
                                    </p:set>
                                    <p:animEffect transition="in" filter="wipe(up)">
                                      <p:cBhvr>
                                        <p:cTn id="20" dur="500"/>
                                        <p:tgtEl>
                                          <p:spTgt spid="6">
                                            <p:graphicEl>
                                              <a:dgm id="{150BD355-8419-4D60-8F0A-DD42BC9BEFC3}"/>
                                            </p:graphic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6">
                                            <p:graphicEl>
                                              <a:dgm id="{A2E9568D-3AF4-4DAB-95D5-36F60C0587C8}"/>
                                            </p:graphicEl>
                                          </p:spTgt>
                                        </p:tgtEl>
                                        <p:attrNameLst>
                                          <p:attrName>style.visibility</p:attrName>
                                        </p:attrNameLst>
                                      </p:cBhvr>
                                      <p:to>
                                        <p:strVal val="visible"/>
                                      </p:to>
                                    </p:set>
                                    <p:animEffect transition="in" filter="wipe(up)">
                                      <p:cBhvr>
                                        <p:cTn id="24" dur="500"/>
                                        <p:tgtEl>
                                          <p:spTgt spid="6">
                                            <p:graphicEl>
                                              <a:dgm id="{A2E9568D-3AF4-4DAB-95D5-36F60C0587C8}"/>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graphicEl>
                                              <a:dgm id="{2761A103-81B7-4B43-BC13-BE9AFC3F15AC}"/>
                                            </p:graphicEl>
                                          </p:spTgt>
                                        </p:tgtEl>
                                        <p:attrNameLst>
                                          <p:attrName>style.visibility</p:attrName>
                                        </p:attrNameLst>
                                      </p:cBhvr>
                                      <p:to>
                                        <p:strVal val="visible"/>
                                      </p:to>
                                    </p:set>
                                    <p:animEffect transition="in" filter="wipe(up)">
                                      <p:cBhvr>
                                        <p:cTn id="29" dur="500"/>
                                        <p:tgtEl>
                                          <p:spTgt spid="6">
                                            <p:graphicEl>
                                              <a:dgm id="{2761A103-81B7-4B43-BC13-BE9AFC3F15AC}"/>
                                            </p:graphicEl>
                                          </p:spTgt>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6">
                                            <p:graphicEl>
                                              <a:dgm id="{AF579E56-EFAD-46EC-AF1E-070EDD2993C0}"/>
                                            </p:graphicEl>
                                          </p:spTgt>
                                        </p:tgtEl>
                                        <p:attrNameLst>
                                          <p:attrName>style.visibility</p:attrName>
                                        </p:attrNameLst>
                                      </p:cBhvr>
                                      <p:to>
                                        <p:strVal val="visible"/>
                                      </p:to>
                                    </p:set>
                                    <p:animEffect transition="in" filter="wipe(up)">
                                      <p:cBhvr>
                                        <p:cTn id="33" dur="500"/>
                                        <p:tgtEl>
                                          <p:spTgt spid="6">
                                            <p:graphicEl>
                                              <a:dgm id="{AF579E56-EFAD-46EC-AF1E-070EDD2993C0}"/>
                                            </p:graphicEl>
                                          </p:spTgt>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6">
                                            <p:graphicEl>
                                              <a:dgm id="{ECB87AE1-1165-40B9-985E-B5580756BA61}"/>
                                            </p:graphicEl>
                                          </p:spTgt>
                                        </p:tgtEl>
                                        <p:attrNameLst>
                                          <p:attrName>style.visibility</p:attrName>
                                        </p:attrNameLst>
                                      </p:cBhvr>
                                      <p:to>
                                        <p:strVal val="visible"/>
                                      </p:to>
                                    </p:set>
                                    <p:animEffect transition="in" filter="wipe(up)">
                                      <p:cBhvr>
                                        <p:cTn id="37" dur="500"/>
                                        <p:tgtEl>
                                          <p:spTgt spid="6">
                                            <p:graphicEl>
                                              <a:dgm id="{ECB87AE1-1165-40B9-985E-B5580756BA61}"/>
                                            </p:graphicEl>
                                          </p:spTgt>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6">
                                            <p:graphicEl>
                                              <a:dgm id="{FC36E063-2041-4D26-B045-61EC60E103AB}"/>
                                            </p:graphicEl>
                                          </p:spTgt>
                                        </p:tgtEl>
                                        <p:attrNameLst>
                                          <p:attrName>style.visibility</p:attrName>
                                        </p:attrNameLst>
                                      </p:cBhvr>
                                      <p:to>
                                        <p:strVal val="visible"/>
                                      </p:to>
                                    </p:set>
                                    <p:animEffect transition="in" filter="wipe(up)">
                                      <p:cBhvr>
                                        <p:cTn id="41" dur="500"/>
                                        <p:tgtEl>
                                          <p:spTgt spid="6">
                                            <p:graphicEl>
                                              <a:dgm id="{FC36E063-2041-4D26-B045-61EC60E103AB}"/>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6">
                                            <p:graphicEl>
                                              <a:dgm id="{96BD43B0-88B4-493A-82C5-A6198014DB09}"/>
                                            </p:graphicEl>
                                          </p:spTgt>
                                        </p:tgtEl>
                                        <p:attrNameLst>
                                          <p:attrName>style.visibility</p:attrName>
                                        </p:attrNameLst>
                                      </p:cBhvr>
                                      <p:to>
                                        <p:strVal val="visible"/>
                                      </p:to>
                                    </p:set>
                                    <p:animEffect transition="in" filter="wipe(up)">
                                      <p:cBhvr>
                                        <p:cTn id="46" dur="500"/>
                                        <p:tgtEl>
                                          <p:spTgt spid="6">
                                            <p:graphicEl>
                                              <a:dgm id="{96BD43B0-88B4-493A-82C5-A6198014DB09}"/>
                                            </p:graphicEl>
                                          </p:spTgt>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6">
                                            <p:graphicEl>
                                              <a:dgm id="{39D82885-84F7-4465-9437-F744F06D1C14}"/>
                                            </p:graphicEl>
                                          </p:spTgt>
                                        </p:tgtEl>
                                        <p:attrNameLst>
                                          <p:attrName>style.visibility</p:attrName>
                                        </p:attrNameLst>
                                      </p:cBhvr>
                                      <p:to>
                                        <p:strVal val="visible"/>
                                      </p:to>
                                    </p:set>
                                    <p:animEffect transition="in" filter="wipe(up)">
                                      <p:cBhvr>
                                        <p:cTn id="50" dur="500"/>
                                        <p:tgtEl>
                                          <p:spTgt spid="6">
                                            <p:graphicEl>
                                              <a:dgm id="{39D82885-84F7-4465-9437-F744F06D1C14}"/>
                                            </p:graphicEl>
                                          </p:spTgt>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6">
                                            <p:graphicEl>
                                              <a:dgm id="{D9530DA7-E1BE-4D65-ADC2-4B043C5F4014}"/>
                                            </p:graphicEl>
                                          </p:spTgt>
                                        </p:tgtEl>
                                        <p:attrNameLst>
                                          <p:attrName>style.visibility</p:attrName>
                                        </p:attrNameLst>
                                      </p:cBhvr>
                                      <p:to>
                                        <p:strVal val="visible"/>
                                      </p:to>
                                    </p:set>
                                    <p:animEffect transition="in" filter="wipe(up)">
                                      <p:cBhvr>
                                        <p:cTn id="54" dur="500"/>
                                        <p:tgtEl>
                                          <p:spTgt spid="6">
                                            <p:graphicEl>
                                              <a:dgm id="{D9530DA7-E1BE-4D65-ADC2-4B043C5F4014}"/>
                                            </p:graphicEl>
                                          </p:spTgt>
                                        </p:tgtEl>
                                      </p:cBhvr>
                                    </p:animEffect>
                                  </p:childTnLst>
                                </p:cTn>
                              </p:par>
                            </p:childTnLst>
                          </p:cTn>
                        </p:par>
                        <p:par>
                          <p:cTn id="55" fill="hold">
                            <p:stCondLst>
                              <p:cond delay="1500"/>
                            </p:stCondLst>
                            <p:childTnLst>
                              <p:par>
                                <p:cTn id="56" presetID="22" presetClass="entr" presetSubtype="1" fill="hold" grpId="0" nodeType="afterEffect">
                                  <p:stCondLst>
                                    <p:cond delay="0"/>
                                  </p:stCondLst>
                                  <p:childTnLst>
                                    <p:set>
                                      <p:cBhvr>
                                        <p:cTn id="57" dur="1" fill="hold">
                                          <p:stCondLst>
                                            <p:cond delay="0"/>
                                          </p:stCondLst>
                                        </p:cTn>
                                        <p:tgtEl>
                                          <p:spTgt spid="6">
                                            <p:graphicEl>
                                              <a:dgm id="{31F11FE1-BC5D-43FB-8563-9255BC52560B}"/>
                                            </p:graphicEl>
                                          </p:spTgt>
                                        </p:tgtEl>
                                        <p:attrNameLst>
                                          <p:attrName>style.visibility</p:attrName>
                                        </p:attrNameLst>
                                      </p:cBhvr>
                                      <p:to>
                                        <p:strVal val="visible"/>
                                      </p:to>
                                    </p:set>
                                    <p:animEffect transition="in" filter="wipe(up)">
                                      <p:cBhvr>
                                        <p:cTn id="58" dur="500"/>
                                        <p:tgtEl>
                                          <p:spTgt spid="6">
                                            <p:graphicEl>
                                              <a:dgm id="{31F11FE1-BC5D-43FB-8563-9255BC52560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0EFF-C014-464B-BCED-471E4E4285F6}"/>
              </a:ext>
            </a:extLst>
          </p:cNvPr>
          <p:cNvSpPr>
            <a:spLocks noGrp="1"/>
          </p:cNvSpPr>
          <p:nvPr>
            <p:ph type="title"/>
          </p:nvPr>
        </p:nvSpPr>
        <p:spPr>
          <a:xfrm>
            <a:off x="1715767" y="782528"/>
            <a:ext cx="9666936" cy="747396"/>
          </a:xfrm>
        </p:spPr>
        <p:txBody>
          <a:bodyPr>
            <a:normAutofit/>
          </a:bodyPr>
          <a:lstStyle/>
          <a:p>
            <a:pPr algn="ctr"/>
            <a:r>
              <a:rPr lang="en-US" sz="3200" dirty="0">
                <a:solidFill>
                  <a:srgbClr val="002060"/>
                </a:solidFill>
              </a:rPr>
              <a:t>How to address impacted patient results </a:t>
            </a:r>
          </a:p>
        </p:txBody>
      </p:sp>
      <p:sp>
        <p:nvSpPr>
          <p:cNvPr id="3" name="Content Placeholder 2">
            <a:extLst>
              <a:ext uri="{FF2B5EF4-FFF2-40B4-BE49-F238E27FC236}">
                <a16:creationId xmlns:a16="http://schemas.microsoft.com/office/drawing/2014/main" id="{B7750D7A-F73A-5E4C-BBDB-035AEFA6F433}"/>
              </a:ext>
            </a:extLst>
          </p:cNvPr>
          <p:cNvSpPr>
            <a:spLocks noGrp="1"/>
          </p:cNvSpPr>
          <p:nvPr>
            <p:ph idx="1"/>
          </p:nvPr>
        </p:nvSpPr>
        <p:spPr>
          <a:xfrm>
            <a:off x="851339" y="1797938"/>
            <a:ext cx="10531364" cy="4476738"/>
          </a:xfrm>
        </p:spPr>
        <p:txBody>
          <a:bodyPr>
            <a:normAutofit lnSpcReduction="10000"/>
          </a:bodyPr>
          <a:lstStyle/>
          <a:p>
            <a:r>
              <a:rPr lang="en-US" sz="2400" dirty="0"/>
              <a:t>Criteria for correction – determine clinical significance of impact</a:t>
            </a:r>
          </a:p>
          <a:p>
            <a:pPr lvl="2"/>
            <a:r>
              <a:rPr lang="en-US" sz="2400" dirty="0"/>
              <a:t>Total allowable error</a:t>
            </a:r>
          </a:p>
          <a:p>
            <a:pPr lvl="2"/>
            <a:r>
              <a:rPr lang="en-US" sz="2400" dirty="0"/>
              <a:t>Medical requirements</a:t>
            </a:r>
          </a:p>
          <a:p>
            <a:pPr lvl="2"/>
            <a:r>
              <a:rPr lang="en-US" sz="2400" dirty="0"/>
              <a:t>Professional organizations/accrediting agencies</a:t>
            </a:r>
          </a:p>
          <a:p>
            <a:pPr lvl="1"/>
            <a:endParaRPr lang="en-US" sz="2400" dirty="0"/>
          </a:p>
          <a:p>
            <a:r>
              <a:rPr lang="en-US" sz="2400" dirty="0"/>
              <a:t>In the US, result correction entails calling/informing clinicians about the change</a:t>
            </a:r>
          </a:p>
          <a:p>
            <a:endParaRPr lang="en-US" sz="2400" dirty="0"/>
          </a:p>
          <a:p>
            <a:r>
              <a:rPr lang="en-US" sz="2400" dirty="0"/>
              <a:t>If result patient retesting is not possible because of stability (or other) issues, result correction still needs to occur</a:t>
            </a:r>
          </a:p>
          <a:p>
            <a:pPr lvl="1"/>
            <a:r>
              <a:rPr lang="en-US" sz="2400" dirty="0"/>
              <a:t>Report results as invalid and inform clinicians</a:t>
            </a:r>
          </a:p>
          <a:p>
            <a:endParaRPr lang="en-US" sz="1650" dirty="0"/>
          </a:p>
        </p:txBody>
      </p:sp>
      <p:cxnSp>
        <p:nvCxnSpPr>
          <p:cNvPr id="4" name="Straight Connector 3">
            <a:extLst>
              <a:ext uri="{FF2B5EF4-FFF2-40B4-BE49-F238E27FC236}">
                <a16:creationId xmlns:a16="http://schemas.microsoft.com/office/drawing/2014/main" id="{BD7C1123-1F26-C086-8FD3-60B0C9280888}"/>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02307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EE4D53-EE7A-4273-AA83-A30FE6E798A8}"/>
              </a:ext>
            </a:extLst>
          </p:cNvPr>
          <p:cNvPicPr>
            <a:picLocks noChangeAspect="1"/>
          </p:cNvPicPr>
          <p:nvPr/>
        </p:nvPicPr>
        <p:blipFill>
          <a:blip r:embed="rId2"/>
          <a:stretch>
            <a:fillRect/>
          </a:stretch>
        </p:blipFill>
        <p:spPr>
          <a:xfrm>
            <a:off x="1524001" y="1515548"/>
            <a:ext cx="3559859" cy="1207079"/>
          </a:xfrm>
          <a:prstGeom prst="rect">
            <a:avLst/>
          </a:prstGeom>
        </p:spPr>
      </p:pic>
      <p:sp>
        <p:nvSpPr>
          <p:cNvPr id="5" name="Rectangle 4">
            <a:extLst>
              <a:ext uri="{FF2B5EF4-FFF2-40B4-BE49-F238E27FC236}">
                <a16:creationId xmlns:a16="http://schemas.microsoft.com/office/drawing/2014/main" id="{A57BFD20-BEDA-43DB-9A91-FA3F27E8173D}"/>
              </a:ext>
            </a:extLst>
          </p:cNvPr>
          <p:cNvSpPr/>
          <p:nvPr/>
        </p:nvSpPr>
        <p:spPr>
          <a:xfrm>
            <a:off x="1966519" y="2347606"/>
            <a:ext cx="2964338" cy="300082"/>
          </a:xfrm>
          <a:prstGeom prst="rect">
            <a:avLst/>
          </a:prstGeom>
        </p:spPr>
        <p:txBody>
          <a:bodyPr wrap="none">
            <a:spAutoFit/>
          </a:bodyPr>
          <a:lstStyle/>
          <a:p>
            <a:r>
              <a:rPr lang="en-US" sz="1350" dirty="0"/>
              <a:t>Test every patient until last good QC</a:t>
            </a:r>
          </a:p>
        </p:txBody>
      </p:sp>
      <p:pic>
        <p:nvPicPr>
          <p:cNvPr id="6" name="Picture 5">
            <a:extLst>
              <a:ext uri="{FF2B5EF4-FFF2-40B4-BE49-F238E27FC236}">
                <a16:creationId xmlns:a16="http://schemas.microsoft.com/office/drawing/2014/main" id="{51409350-0260-463C-AF8E-EFE04EFB1FB3}"/>
              </a:ext>
            </a:extLst>
          </p:cNvPr>
          <p:cNvPicPr>
            <a:picLocks noChangeAspect="1"/>
          </p:cNvPicPr>
          <p:nvPr/>
        </p:nvPicPr>
        <p:blipFill>
          <a:blip r:embed="rId3"/>
          <a:stretch>
            <a:fillRect/>
          </a:stretch>
        </p:blipFill>
        <p:spPr>
          <a:xfrm>
            <a:off x="1524001" y="2884615"/>
            <a:ext cx="3559859" cy="1250761"/>
          </a:xfrm>
          <a:prstGeom prst="rect">
            <a:avLst/>
          </a:prstGeom>
        </p:spPr>
      </p:pic>
      <p:sp>
        <p:nvSpPr>
          <p:cNvPr id="7" name="Rectangle 6">
            <a:extLst>
              <a:ext uri="{FF2B5EF4-FFF2-40B4-BE49-F238E27FC236}">
                <a16:creationId xmlns:a16="http://schemas.microsoft.com/office/drawing/2014/main" id="{55A7F386-07A6-4DEB-881B-EE028A420AB1}"/>
              </a:ext>
            </a:extLst>
          </p:cNvPr>
          <p:cNvSpPr/>
          <p:nvPr/>
        </p:nvSpPr>
        <p:spPr>
          <a:xfrm>
            <a:off x="1992216" y="3777418"/>
            <a:ext cx="2935484" cy="300082"/>
          </a:xfrm>
          <a:prstGeom prst="rect">
            <a:avLst/>
          </a:prstGeom>
        </p:spPr>
        <p:txBody>
          <a:bodyPr wrap="none">
            <a:spAutoFit/>
          </a:bodyPr>
          <a:lstStyle/>
          <a:p>
            <a:r>
              <a:rPr lang="en-US" sz="1350" dirty="0"/>
              <a:t>Test every patient until point of error</a:t>
            </a:r>
          </a:p>
        </p:txBody>
      </p:sp>
      <p:pic>
        <p:nvPicPr>
          <p:cNvPr id="8" name="Picture 7">
            <a:extLst>
              <a:ext uri="{FF2B5EF4-FFF2-40B4-BE49-F238E27FC236}">
                <a16:creationId xmlns:a16="http://schemas.microsoft.com/office/drawing/2014/main" id="{9078F14D-0616-4987-91E8-FA118994BE79}"/>
              </a:ext>
            </a:extLst>
          </p:cNvPr>
          <p:cNvPicPr>
            <a:picLocks noChangeAspect="1"/>
          </p:cNvPicPr>
          <p:nvPr/>
        </p:nvPicPr>
        <p:blipFill>
          <a:blip r:embed="rId4"/>
          <a:stretch>
            <a:fillRect/>
          </a:stretch>
        </p:blipFill>
        <p:spPr>
          <a:xfrm>
            <a:off x="1590069" y="4539927"/>
            <a:ext cx="3421167" cy="1207079"/>
          </a:xfrm>
          <a:prstGeom prst="rect">
            <a:avLst/>
          </a:prstGeom>
        </p:spPr>
      </p:pic>
      <p:sp>
        <p:nvSpPr>
          <p:cNvPr id="9" name="Rectangle 8">
            <a:extLst>
              <a:ext uri="{FF2B5EF4-FFF2-40B4-BE49-F238E27FC236}">
                <a16:creationId xmlns:a16="http://schemas.microsoft.com/office/drawing/2014/main" id="{00721763-53B9-4465-8823-65F07932670E}"/>
              </a:ext>
            </a:extLst>
          </p:cNvPr>
          <p:cNvSpPr/>
          <p:nvPr/>
        </p:nvSpPr>
        <p:spPr>
          <a:xfrm>
            <a:off x="1764677" y="5559159"/>
            <a:ext cx="3416384" cy="300082"/>
          </a:xfrm>
          <a:prstGeom prst="rect">
            <a:avLst/>
          </a:prstGeom>
        </p:spPr>
        <p:txBody>
          <a:bodyPr wrap="none">
            <a:spAutoFit/>
          </a:bodyPr>
          <a:lstStyle/>
          <a:p>
            <a:r>
              <a:rPr lang="en-US" sz="1350" dirty="0"/>
              <a:t>Test patients in batches until last good QC</a:t>
            </a:r>
          </a:p>
        </p:txBody>
      </p:sp>
      <p:pic>
        <p:nvPicPr>
          <p:cNvPr id="10" name="Picture 9">
            <a:extLst>
              <a:ext uri="{FF2B5EF4-FFF2-40B4-BE49-F238E27FC236}">
                <a16:creationId xmlns:a16="http://schemas.microsoft.com/office/drawing/2014/main" id="{2BB99AE9-99A9-4460-8F32-54FC8275E329}"/>
              </a:ext>
            </a:extLst>
          </p:cNvPr>
          <p:cNvPicPr>
            <a:picLocks noChangeAspect="1"/>
          </p:cNvPicPr>
          <p:nvPr/>
        </p:nvPicPr>
        <p:blipFill>
          <a:blip r:embed="rId5"/>
          <a:stretch>
            <a:fillRect/>
          </a:stretch>
        </p:blipFill>
        <p:spPr>
          <a:xfrm>
            <a:off x="6355317" y="1421000"/>
            <a:ext cx="3870165" cy="1396175"/>
          </a:xfrm>
          <a:prstGeom prst="rect">
            <a:avLst/>
          </a:prstGeom>
        </p:spPr>
      </p:pic>
      <p:sp>
        <p:nvSpPr>
          <p:cNvPr id="11" name="Rectangle 10">
            <a:extLst>
              <a:ext uri="{FF2B5EF4-FFF2-40B4-BE49-F238E27FC236}">
                <a16:creationId xmlns:a16="http://schemas.microsoft.com/office/drawing/2014/main" id="{A2004F18-6FFF-4F57-82B7-F8B401E875A0}"/>
              </a:ext>
            </a:extLst>
          </p:cNvPr>
          <p:cNvSpPr/>
          <p:nvPr/>
        </p:nvSpPr>
        <p:spPr>
          <a:xfrm>
            <a:off x="6806850" y="2347606"/>
            <a:ext cx="3387530" cy="300082"/>
          </a:xfrm>
          <a:prstGeom prst="rect">
            <a:avLst/>
          </a:prstGeom>
        </p:spPr>
        <p:txBody>
          <a:bodyPr wrap="none">
            <a:spAutoFit/>
          </a:bodyPr>
          <a:lstStyle/>
          <a:p>
            <a:r>
              <a:rPr lang="en-US" sz="1350" dirty="0"/>
              <a:t>Test patients in batches until point of error</a:t>
            </a:r>
          </a:p>
        </p:txBody>
      </p:sp>
      <p:pic>
        <p:nvPicPr>
          <p:cNvPr id="12" name="Picture 11">
            <a:extLst>
              <a:ext uri="{FF2B5EF4-FFF2-40B4-BE49-F238E27FC236}">
                <a16:creationId xmlns:a16="http://schemas.microsoft.com/office/drawing/2014/main" id="{367F02F1-7624-4CCC-A115-67E32DED712B}"/>
              </a:ext>
            </a:extLst>
          </p:cNvPr>
          <p:cNvPicPr>
            <a:picLocks noChangeAspect="1"/>
          </p:cNvPicPr>
          <p:nvPr/>
        </p:nvPicPr>
        <p:blipFill>
          <a:blip r:embed="rId6"/>
          <a:stretch>
            <a:fillRect/>
          </a:stretch>
        </p:blipFill>
        <p:spPr>
          <a:xfrm>
            <a:off x="6334592" y="2884615"/>
            <a:ext cx="3911615" cy="1250761"/>
          </a:xfrm>
          <a:prstGeom prst="rect">
            <a:avLst/>
          </a:prstGeom>
        </p:spPr>
      </p:pic>
      <p:sp>
        <p:nvSpPr>
          <p:cNvPr id="13" name="Rectangle 12">
            <a:extLst>
              <a:ext uri="{FF2B5EF4-FFF2-40B4-BE49-F238E27FC236}">
                <a16:creationId xmlns:a16="http://schemas.microsoft.com/office/drawing/2014/main" id="{F16AA74B-80F7-4DA9-B28A-1D04A2EAAC0D}"/>
              </a:ext>
            </a:extLst>
          </p:cNvPr>
          <p:cNvSpPr/>
          <p:nvPr/>
        </p:nvSpPr>
        <p:spPr>
          <a:xfrm>
            <a:off x="6728337" y="3782937"/>
            <a:ext cx="3454857" cy="300082"/>
          </a:xfrm>
          <a:prstGeom prst="rect">
            <a:avLst/>
          </a:prstGeom>
        </p:spPr>
        <p:txBody>
          <a:bodyPr wrap="none">
            <a:spAutoFit/>
          </a:bodyPr>
          <a:lstStyle/>
          <a:p>
            <a:r>
              <a:rPr lang="en-US" sz="1350" dirty="0"/>
              <a:t>Test patients in intervals until last good QC</a:t>
            </a:r>
          </a:p>
        </p:txBody>
      </p:sp>
      <p:pic>
        <p:nvPicPr>
          <p:cNvPr id="14" name="Picture 13">
            <a:extLst>
              <a:ext uri="{FF2B5EF4-FFF2-40B4-BE49-F238E27FC236}">
                <a16:creationId xmlns:a16="http://schemas.microsoft.com/office/drawing/2014/main" id="{B21F60AE-BDC2-4F8F-AC21-98973F836DEF}"/>
              </a:ext>
            </a:extLst>
          </p:cNvPr>
          <p:cNvPicPr>
            <a:picLocks noChangeAspect="1"/>
          </p:cNvPicPr>
          <p:nvPr/>
        </p:nvPicPr>
        <p:blipFill>
          <a:blip r:embed="rId7"/>
          <a:stretch>
            <a:fillRect/>
          </a:stretch>
        </p:blipFill>
        <p:spPr>
          <a:xfrm>
            <a:off x="6313867" y="4377636"/>
            <a:ext cx="3911615" cy="1439289"/>
          </a:xfrm>
          <a:prstGeom prst="rect">
            <a:avLst/>
          </a:prstGeom>
        </p:spPr>
      </p:pic>
      <p:sp>
        <p:nvSpPr>
          <p:cNvPr id="15" name="Rectangle 14">
            <a:extLst>
              <a:ext uri="{FF2B5EF4-FFF2-40B4-BE49-F238E27FC236}">
                <a16:creationId xmlns:a16="http://schemas.microsoft.com/office/drawing/2014/main" id="{40DA2953-60C3-4E38-AA3A-411A39EBFD0E}"/>
              </a:ext>
            </a:extLst>
          </p:cNvPr>
          <p:cNvSpPr/>
          <p:nvPr/>
        </p:nvSpPr>
        <p:spPr>
          <a:xfrm>
            <a:off x="6728335" y="5539924"/>
            <a:ext cx="3426002" cy="300082"/>
          </a:xfrm>
          <a:prstGeom prst="rect">
            <a:avLst/>
          </a:prstGeom>
        </p:spPr>
        <p:txBody>
          <a:bodyPr wrap="none">
            <a:spAutoFit/>
          </a:bodyPr>
          <a:lstStyle/>
          <a:p>
            <a:r>
              <a:rPr lang="en-US" sz="1350" dirty="0"/>
              <a:t>Test patients in intervals until point of error</a:t>
            </a:r>
          </a:p>
        </p:txBody>
      </p:sp>
      <p:sp>
        <p:nvSpPr>
          <p:cNvPr id="17" name="Rectangle 16">
            <a:extLst>
              <a:ext uri="{FF2B5EF4-FFF2-40B4-BE49-F238E27FC236}">
                <a16:creationId xmlns:a16="http://schemas.microsoft.com/office/drawing/2014/main" id="{437D3EDF-686A-4751-BB5A-904E18577944}"/>
              </a:ext>
            </a:extLst>
          </p:cNvPr>
          <p:cNvSpPr/>
          <p:nvPr/>
        </p:nvSpPr>
        <p:spPr>
          <a:xfrm>
            <a:off x="4727100" y="4154989"/>
            <a:ext cx="2096909" cy="830997"/>
          </a:xfrm>
          <a:prstGeom prst="rect">
            <a:avLst/>
          </a:prstGeom>
        </p:spPr>
        <p:txBody>
          <a:bodyPr wrap="square">
            <a:spAutoFit/>
          </a:bodyPr>
          <a:lstStyle/>
          <a:p>
            <a:r>
              <a:rPr lang="en-US" sz="1200" b="1" dirty="0"/>
              <a:t>Ensure that system is now in control or retest patient specimens on a different instrument</a:t>
            </a:r>
          </a:p>
        </p:txBody>
      </p:sp>
      <p:cxnSp>
        <p:nvCxnSpPr>
          <p:cNvPr id="2" name="Straight Connector 1">
            <a:extLst>
              <a:ext uri="{FF2B5EF4-FFF2-40B4-BE49-F238E27FC236}">
                <a16:creationId xmlns:a16="http://schemas.microsoft.com/office/drawing/2014/main" id="{DF6F33A7-4F0F-CB82-294B-D998B5144139}"/>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1F2993EC-226A-2DF2-B36A-883429F51B95}"/>
              </a:ext>
            </a:extLst>
          </p:cNvPr>
          <p:cNvSpPr txBox="1">
            <a:spLocks/>
          </p:cNvSpPr>
          <p:nvPr/>
        </p:nvSpPr>
        <p:spPr>
          <a:xfrm>
            <a:off x="1251579" y="700712"/>
            <a:ext cx="10562897" cy="747396"/>
          </a:xfrm>
          <a:prstGeom prst="rect">
            <a:avLst/>
          </a:prstGeom>
        </p:spPr>
        <p:txBody>
          <a:bodyPr>
            <a:noAutofit/>
          </a:bodyPr>
          <a:lstStyle>
            <a:lvl1pPr algn="l" defTabSz="342900" rtl="0" eaLnBrk="1" latinLnBrk="0" hangingPunct="1">
              <a:spcBef>
                <a:spcPct val="0"/>
              </a:spcBef>
              <a:buNone/>
              <a:defRPr sz="2250" b="1" kern="1200">
                <a:solidFill>
                  <a:schemeClr val="tx1"/>
                </a:solidFill>
                <a:latin typeface="Arial"/>
                <a:ea typeface="+mj-ea"/>
                <a:cs typeface="Arial"/>
              </a:defRPr>
            </a:lvl1pPr>
          </a:lstStyle>
          <a:p>
            <a:pPr algn="ctr"/>
            <a:r>
              <a:rPr lang="en-US" sz="3200" dirty="0">
                <a:solidFill>
                  <a:srgbClr val="002060"/>
                </a:solidFill>
              </a:rPr>
              <a:t>How to identify extent of impact on patient results?</a:t>
            </a:r>
          </a:p>
        </p:txBody>
      </p:sp>
    </p:spTree>
    <p:extLst>
      <p:ext uri="{BB962C8B-B14F-4D97-AF65-F5344CB8AC3E}">
        <p14:creationId xmlns:p14="http://schemas.microsoft.com/office/powerpoint/2010/main" val="248651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descr="mom_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908" y="2514600"/>
            <a:ext cx="20574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elderly_patient_d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6708" y="2057400"/>
            <a:ext cx="2176463"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p:cNvSpPr>
            <a:spLocks noChangeArrowheads="1"/>
          </p:cNvSpPr>
          <p:nvPr/>
        </p:nvSpPr>
        <p:spPr bwMode="auto">
          <a:xfrm>
            <a:off x="8563708" y="3962400"/>
            <a:ext cx="1905000" cy="1600200"/>
          </a:xfrm>
          <a:prstGeom prst="roundRect">
            <a:avLst>
              <a:gd name="adj" fmla="val 16667"/>
            </a:avLst>
          </a:prstGeom>
          <a:gradFill rotWithShape="0">
            <a:gsLst>
              <a:gs pos="0">
                <a:srgbClr val="FFFFFF"/>
              </a:gs>
              <a:gs pos="100000">
                <a:srgbClr val="3366FF"/>
              </a:gs>
            </a:gsLst>
            <a:path path="shape">
              <a:fillToRect l="50000" t="50000" r="50000" b="50000"/>
            </a:path>
          </a:gradFill>
          <a:ln w="9525">
            <a:solidFill>
              <a:srgbClr val="00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Verdana" panose="020B0604030504040204" pitchFamily="34" charset="0"/>
              </a:rPr>
              <a:t>Community</a:t>
            </a:r>
          </a:p>
        </p:txBody>
      </p:sp>
      <p:sp>
        <p:nvSpPr>
          <p:cNvPr id="8" name="AutoShape 4"/>
          <p:cNvSpPr>
            <a:spLocks noChangeArrowheads="1"/>
          </p:cNvSpPr>
          <p:nvPr/>
        </p:nvSpPr>
        <p:spPr bwMode="auto">
          <a:xfrm>
            <a:off x="2162908" y="5105400"/>
            <a:ext cx="1828800" cy="762000"/>
          </a:xfrm>
          <a:prstGeom prst="roundRect">
            <a:avLst>
              <a:gd name="adj" fmla="val 16667"/>
            </a:avLst>
          </a:prstGeom>
          <a:gradFill rotWithShape="0">
            <a:gsLst>
              <a:gs pos="0">
                <a:srgbClr val="FFFFFF"/>
              </a:gs>
              <a:gs pos="100000">
                <a:srgbClr val="33CCFF"/>
              </a:gs>
            </a:gsLst>
            <a:path path="shape">
              <a:fillToRect l="50000" t="50000" r="50000" b="50000"/>
            </a:path>
          </a:gradFill>
          <a:ln w="9525">
            <a:solidFill>
              <a:srgbClr val="00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Verdana" panose="020B0604030504040204" pitchFamily="34" charset="0"/>
              </a:rPr>
              <a:t>Patients</a:t>
            </a:r>
          </a:p>
        </p:txBody>
      </p:sp>
      <p:sp>
        <p:nvSpPr>
          <p:cNvPr id="9" name="AutoShape 5"/>
          <p:cNvSpPr>
            <a:spLocks noChangeArrowheads="1"/>
          </p:cNvSpPr>
          <p:nvPr/>
        </p:nvSpPr>
        <p:spPr bwMode="auto">
          <a:xfrm>
            <a:off x="7268308" y="3733800"/>
            <a:ext cx="2057400" cy="838200"/>
          </a:xfrm>
          <a:prstGeom prst="roundRect">
            <a:avLst>
              <a:gd name="adj" fmla="val 16667"/>
            </a:avLst>
          </a:prstGeom>
          <a:gradFill rotWithShape="0">
            <a:gsLst>
              <a:gs pos="0">
                <a:srgbClr val="FFFFFF"/>
              </a:gs>
              <a:gs pos="100000">
                <a:srgbClr val="666699"/>
              </a:gs>
            </a:gsLst>
            <a:path path="shape">
              <a:fillToRect l="50000" t="50000" r="50000" b="50000"/>
            </a:path>
          </a:gradFill>
          <a:ln w="9525">
            <a:solidFill>
              <a:srgbClr val="00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srgbClr val="000000"/>
                </a:solidFill>
                <a:effectLst/>
                <a:uLnTx/>
                <a:uFillTx/>
                <a:latin typeface="Verdana" panose="020B0604030504040204" pitchFamily="34" charset="0"/>
              </a:rPr>
              <a:t>Public Health</a:t>
            </a:r>
          </a:p>
        </p:txBody>
      </p:sp>
      <p:sp>
        <p:nvSpPr>
          <p:cNvPr id="10" name="AutoShape 6"/>
          <p:cNvSpPr>
            <a:spLocks noChangeArrowheads="1"/>
          </p:cNvSpPr>
          <p:nvPr/>
        </p:nvSpPr>
        <p:spPr bwMode="auto">
          <a:xfrm>
            <a:off x="4677508" y="1752600"/>
            <a:ext cx="2819400" cy="762000"/>
          </a:xfrm>
          <a:prstGeom prst="roundRect">
            <a:avLst>
              <a:gd name="adj" fmla="val 16667"/>
            </a:avLst>
          </a:prstGeom>
          <a:solidFill>
            <a:srgbClr val="00007D"/>
          </a:solidFill>
          <a:ln w="9525">
            <a:solidFill>
              <a:srgbClr val="00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1" i="0" u="none" strike="noStrike" kern="0" cap="none" spc="0" normalizeH="0" baseline="0" noProof="0" dirty="0">
                <a:ln>
                  <a:noFill/>
                </a:ln>
                <a:solidFill>
                  <a:srgbClr val="FFFF00"/>
                </a:solidFill>
                <a:effectLst/>
                <a:uLnTx/>
                <a:uFillTx/>
                <a:latin typeface="Verdana" panose="020B0604030504040204" pitchFamily="34" charset="0"/>
              </a:rPr>
              <a:t>Laboratory</a:t>
            </a:r>
          </a:p>
        </p:txBody>
      </p:sp>
      <p:cxnSp>
        <p:nvCxnSpPr>
          <p:cNvPr id="11" name="AutoShape 7"/>
          <p:cNvCxnSpPr>
            <a:cxnSpLocks noChangeShapeType="1"/>
          </p:cNvCxnSpPr>
          <p:nvPr/>
        </p:nvCxnSpPr>
        <p:spPr bwMode="auto">
          <a:xfrm>
            <a:off x="6582508" y="2514600"/>
            <a:ext cx="1409700" cy="1295400"/>
          </a:xfrm>
          <a:prstGeom prst="straightConnector1">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AutoShape 8"/>
          <p:cNvCxnSpPr>
            <a:cxnSpLocks noChangeShapeType="1"/>
          </p:cNvCxnSpPr>
          <p:nvPr/>
        </p:nvCxnSpPr>
        <p:spPr bwMode="auto">
          <a:xfrm flipH="1">
            <a:off x="3305908" y="2590800"/>
            <a:ext cx="2133600" cy="2438400"/>
          </a:xfrm>
          <a:prstGeom prst="straightConnector1">
            <a:avLst/>
          </a:prstGeom>
          <a:noFill/>
          <a:ln w="76200"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sp>
        <p:nvSpPr>
          <p:cNvPr id="13" name="AutoShape 9"/>
          <p:cNvSpPr>
            <a:spLocks noChangeArrowheads="1"/>
          </p:cNvSpPr>
          <p:nvPr/>
        </p:nvSpPr>
        <p:spPr bwMode="auto">
          <a:xfrm>
            <a:off x="5134708" y="5181600"/>
            <a:ext cx="2057400" cy="1371600"/>
          </a:xfrm>
          <a:prstGeom prst="roundRect">
            <a:avLst>
              <a:gd name="adj" fmla="val 16667"/>
            </a:avLst>
          </a:prstGeom>
          <a:gradFill rotWithShape="0">
            <a:gsLst>
              <a:gs pos="0">
                <a:srgbClr val="FFFFFF"/>
              </a:gs>
              <a:gs pos="100000">
                <a:srgbClr val="FFFF00"/>
              </a:gs>
            </a:gsLst>
            <a:path path="shape">
              <a:fillToRect l="50000" t="50000" r="50000" b="50000"/>
            </a:path>
          </a:gradFill>
          <a:ln w="9525">
            <a:solidFill>
              <a:srgbClr val="000000"/>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Verdana" panose="020B0604030504040204" pitchFamily="34" charset="0"/>
              </a:rPr>
              <a:t>Physicians</a:t>
            </a:r>
            <a:br>
              <a:rPr kumimoji="0" lang="en-US" altLang="en-US" sz="2400" b="0" i="0" u="none" strike="noStrike" kern="0" cap="none" spc="0" normalizeH="0" baseline="0" noProof="0" dirty="0">
                <a:ln>
                  <a:noFill/>
                </a:ln>
                <a:solidFill>
                  <a:srgbClr val="000000"/>
                </a:solidFill>
                <a:effectLst/>
                <a:uLnTx/>
                <a:uFillTx/>
                <a:latin typeface="Verdana" panose="020B0604030504040204" pitchFamily="34" charset="0"/>
              </a:rPr>
            </a:br>
            <a:r>
              <a:rPr kumimoji="0" lang="en-US" altLang="en-US" sz="2400" b="0" i="0" u="none" strike="noStrike" kern="0" cap="none" spc="0" normalizeH="0" baseline="0" noProof="0" dirty="0">
                <a:ln>
                  <a:noFill/>
                </a:ln>
                <a:solidFill>
                  <a:srgbClr val="000000"/>
                </a:solidFill>
                <a:effectLst/>
                <a:uLnTx/>
                <a:uFillTx/>
                <a:latin typeface="Verdana" panose="020B0604030504040204" pitchFamily="34" charset="0"/>
              </a:rPr>
              <a:t>Health care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0000"/>
                </a:solidFill>
                <a:effectLst/>
                <a:uLnTx/>
                <a:uFillTx/>
                <a:latin typeface="Verdana" panose="020B0604030504040204" pitchFamily="34" charset="0"/>
              </a:rPr>
              <a:t>provider</a:t>
            </a:r>
          </a:p>
        </p:txBody>
      </p:sp>
      <p:cxnSp>
        <p:nvCxnSpPr>
          <p:cNvPr id="14" name="AutoShape 10"/>
          <p:cNvCxnSpPr>
            <a:cxnSpLocks noChangeShapeType="1"/>
          </p:cNvCxnSpPr>
          <p:nvPr/>
        </p:nvCxnSpPr>
        <p:spPr bwMode="auto">
          <a:xfrm>
            <a:off x="6049108" y="2743200"/>
            <a:ext cx="77788" cy="2286000"/>
          </a:xfrm>
          <a:prstGeom prst="straightConnector1">
            <a:avLst/>
          </a:prstGeom>
          <a:noFill/>
          <a:ln w="190500">
            <a:pattFill prst="dkVert">
              <a:fgClr>
                <a:srgbClr val="000000"/>
              </a:fgClr>
              <a:bgClr>
                <a:srgbClr val="FFFFFF"/>
              </a:bgClr>
            </a:pattFill>
            <a:round/>
            <a:headEnd/>
            <a:tailEnd type="triangle" w="med" len="med"/>
          </a:ln>
          <a:extLst>
            <a:ext uri="{909E8E84-426E-40DD-AFC4-6F175D3DCCD1}">
              <a14:hiddenFill xmlns:a14="http://schemas.microsoft.com/office/drawing/2010/main">
                <a:noFill/>
              </a14:hiddenFill>
            </a:ext>
          </a:extLst>
        </p:spPr>
      </p:cxnSp>
      <p:cxnSp>
        <p:nvCxnSpPr>
          <p:cNvPr id="15" name="AutoShape 11"/>
          <p:cNvCxnSpPr>
            <a:cxnSpLocks noChangeShapeType="1"/>
            <a:stCxn id="8" idx="3"/>
            <a:endCxn id="13" idx="1"/>
          </p:cNvCxnSpPr>
          <p:nvPr/>
        </p:nvCxnSpPr>
        <p:spPr bwMode="auto">
          <a:xfrm>
            <a:off x="3991708" y="5486400"/>
            <a:ext cx="1143000" cy="381000"/>
          </a:xfrm>
          <a:prstGeom prst="straightConnector1">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6" name="AutoShape 12"/>
          <p:cNvCxnSpPr>
            <a:cxnSpLocks noChangeShapeType="1"/>
          </p:cNvCxnSpPr>
          <p:nvPr/>
        </p:nvCxnSpPr>
        <p:spPr bwMode="auto">
          <a:xfrm flipV="1">
            <a:off x="7192108" y="4572000"/>
            <a:ext cx="1447800" cy="1257300"/>
          </a:xfrm>
          <a:prstGeom prst="straightConnector1">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7" name="Rectangle 3"/>
          <p:cNvSpPr>
            <a:spLocks noGrp="1" noChangeArrowheads="1"/>
          </p:cNvSpPr>
          <p:nvPr>
            <p:ph type="title"/>
          </p:nvPr>
        </p:nvSpPr>
        <p:spPr>
          <a:xfrm>
            <a:off x="869096" y="544432"/>
            <a:ext cx="10515600" cy="538162"/>
          </a:xfrm>
        </p:spPr>
        <p:txBody>
          <a:bodyPr>
            <a:noAutofit/>
          </a:bodyPr>
          <a:lstStyle/>
          <a:p>
            <a:pPr algn="ctr" eaLnBrk="1" hangingPunct="1"/>
            <a:r>
              <a:rPr lang="en-US" altLang="en-US" sz="3200" dirty="0">
                <a:solidFill>
                  <a:srgbClr val="002060"/>
                </a:solidFill>
              </a:rPr>
              <a:t>Laboratory customers?</a:t>
            </a:r>
            <a:endParaRPr lang="en-US" altLang="en-US" sz="3200" b="1" dirty="0">
              <a:solidFill>
                <a:srgbClr val="002060"/>
              </a:solidFill>
            </a:endParaRPr>
          </a:p>
        </p:txBody>
      </p:sp>
      <p:cxnSp>
        <p:nvCxnSpPr>
          <p:cNvPr id="2" name="Straight Connector 1">
            <a:extLst>
              <a:ext uri="{FF2B5EF4-FFF2-40B4-BE49-F238E27FC236}">
                <a16:creationId xmlns:a16="http://schemas.microsoft.com/office/drawing/2014/main" id="{810D25B8-BF7C-1986-3DA4-6B4B529BECBE}"/>
              </a:ext>
            </a:extLst>
          </p:cNvPr>
          <p:cNvCxnSpPr/>
          <p:nvPr/>
        </p:nvCxnSpPr>
        <p:spPr>
          <a:xfrm>
            <a:off x="584886" y="129956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2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10EFF-C014-464B-BCED-471E4E4285F6}"/>
              </a:ext>
            </a:extLst>
          </p:cNvPr>
          <p:cNvSpPr>
            <a:spLocks noGrp="1"/>
          </p:cNvSpPr>
          <p:nvPr>
            <p:ph type="title"/>
          </p:nvPr>
        </p:nvSpPr>
        <p:spPr>
          <a:xfrm>
            <a:off x="756949" y="764830"/>
            <a:ext cx="9666936" cy="747396"/>
          </a:xfrm>
        </p:spPr>
        <p:txBody>
          <a:bodyPr>
            <a:normAutofit/>
          </a:bodyPr>
          <a:lstStyle/>
          <a:p>
            <a:pPr algn="ctr"/>
            <a:r>
              <a:rPr lang="en-US" sz="3200" dirty="0">
                <a:solidFill>
                  <a:srgbClr val="002060"/>
                </a:solidFill>
              </a:rPr>
              <a:t>QC limitations</a:t>
            </a:r>
            <a:endParaRPr lang="en-US" sz="3200" i="1" dirty="0">
              <a:solidFill>
                <a:srgbClr val="002060"/>
              </a:solidFill>
            </a:endParaRPr>
          </a:p>
        </p:txBody>
      </p:sp>
      <p:sp>
        <p:nvSpPr>
          <p:cNvPr id="3" name="Content Placeholder 2">
            <a:extLst>
              <a:ext uri="{FF2B5EF4-FFF2-40B4-BE49-F238E27FC236}">
                <a16:creationId xmlns:a16="http://schemas.microsoft.com/office/drawing/2014/main" id="{B7750D7A-F73A-5E4C-BBDB-035AEFA6F433}"/>
              </a:ext>
            </a:extLst>
          </p:cNvPr>
          <p:cNvSpPr>
            <a:spLocks noGrp="1"/>
          </p:cNvSpPr>
          <p:nvPr>
            <p:ph idx="1"/>
          </p:nvPr>
        </p:nvSpPr>
        <p:spPr>
          <a:xfrm>
            <a:off x="1429476" y="1691749"/>
            <a:ext cx="10531364" cy="4476738"/>
          </a:xfrm>
        </p:spPr>
        <p:txBody>
          <a:bodyPr>
            <a:normAutofit/>
          </a:bodyPr>
          <a:lstStyle/>
          <a:p>
            <a:r>
              <a:rPr lang="en-US" sz="2400" b="1" dirty="0"/>
              <a:t>Noncommutability</a:t>
            </a:r>
          </a:p>
          <a:p>
            <a:pPr lvl="1"/>
            <a:r>
              <a:rPr lang="en-US" sz="2400" dirty="0"/>
              <a:t>QC materials may not behave like real patient specimens</a:t>
            </a:r>
          </a:p>
          <a:p>
            <a:pPr lvl="1"/>
            <a:r>
              <a:rPr lang="en-US" sz="2400" dirty="0"/>
              <a:t>Lowers sensitivity and specificity of error detection</a:t>
            </a:r>
          </a:p>
          <a:p>
            <a:r>
              <a:rPr lang="en-US" sz="2400" b="1" dirty="0"/>
              <a:t>A snapshot of moment</a:t>
            </a:r>
          </a:p>
          <a:p>
            <a:pPr lvl="1"/>
            <a:r>
              <a:rPr lang="en-US" sz="2400" dirty="0"/>
              <a:t>Assumes method remains stable between QC events</a:t>
            </a:r>
          </a:p>
          <a:p>
            <a:pPr lvl="1"/>
            <a:r>
              <a:rPr lang="en-US" sz="2400" dirty="0"/>
              <a:t>Does not monitor performance in real-time </a:t>
            </a:r>
          </a:p>
          <a:p>
            <a:r>
              <a:rPr lang="en-US" sz="2400" b="1" dirty="0"/>
              <a:t>Expensive</a:t>
            </a:r>
          </a:p>
          <a:p>
            <a:pPr lvl="1"/>
            <a:r>
              <a:rPr lang="en-US" sz="2400" dirty="0"/>
              <a:t>Large proportion of total testing cost</a:t>
            </a:r>
          </a:p>
          <a:p>
            <a:r>
              <a:rPr lang="en-US" sz="2400" b="1" dirty="0"/>
              <a:t>Does not challenge the entire testing process</a:t>
            </a:r>
          </a:p>
        </p:txBody>
      </p:sp>
      <p:cxnSp>
        <p:nvCxnSpPr>
          <p:cNvPr id="4" name="Straight Connector 3">
            <a:extLst>
              <a:ext uri="{FF2B5EF4-FFF2-40B4-BE49-F238E27FC236}">
                <a16:creationId xmlns:a16="http://schemas.microsoft.com/office/drawing/2014/main" id="{BD7C1123-1F26-C086-8FD3-60B0C9280888}"/>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809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B310A20-A279-0676-754A-81646D9632A2}"/>
              </a:ext>
            </a:extLst>
          </p:cNvPr>
          <p:cNvSpPr/>
          <p:nvPr/>
        </p:nvSpPr>
        <p:spPr>
          <a:xfrm>
            <a:off x="1165868" y="2043859"/>
            <a:ext cx="9751125" cy="4087883"/>
          </a:xfrm>
          <a:prstGeom prst="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414CCE7-2A71-3F37-A2C2-5405E7CD13DE}"/>
              </a:ext>
            </a:extLst>
          </p:cNvPr>
          <p:cNvSpPr>
            <a:spLocks noGrp="1"/>
          </p:cNvSpPr>
          <p:nvPr>
            <p:ph type="title"/>
          </p:nvPr>
        </p:nvSpPr>
        <p:spPr>
          <a:xfrm>
            <a:off x="1887852" y="724381"/>
            <a:ext cx="7053542" cy="597674"/>
          </a:xfrm>
        </p:spPr>
        <p:txBody>
          <a:bodyPr>
            <a:normAutofit fontScale="90000"/>
          </a:bodyPr>
          <a:lstStyle/>
          <a:p>
            <a:pPr algn="ctr"/>
            <a:r>
              <a:rPr lang="en-US" sz="3200" dirty="0">
                <a:solidFill>
                  <a:srgbClr val="002060"/>
                </a:solidFill>
              </a:rPr>
              <a:t>QC limitation: </a:t>
            </a:r>
            <a:r>
              <a:rPr lang="en-US" sz="3200" i="1" dirty="0">
                <a:solidFill>
                  <a:srgbClr val="002060"/>
                </a:solidFill>
              </a:rPr>
              <a:t>snapshot of a moment</a:t>
            </a:r>
          </a:p>
        </p:txBody>
      </p:sp>
      <p:sp>
        <p:nvSpPr>
          <p:cNvPr id="6" name="Flowchart: Terminator 5">
            <a:extLst>
              <a:ext uri="{FF2B5EF4-FFF2-40B4-BE49-F238E27FC236}">
                <a16:creationId xmlns:a16="http://schemas.microsoft.com/office/drawing/2014/main" id="{84661F59-3A52-20AD-76A8-86EA2D5302F0}"/>
              </a:ext>
            </a:extLst>
          </p:cNvPr>
          <p:cNvSpPr/>
          <p:nvPr/>
        </p:nvSpPr>
        <p:spPr>
          <a:xfrm>
            <a:off x="2008584" y="2795189"/>
            <a:ext cx="7981827" cy="352302"/>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8" name="Flowchart: Terminator 7">
            <a:extLst>
              <a:ext uri="{FF2B5EF4-FFF2-40B4-BE49-F238E27FC236}">
                <a16:creationId xmlns:a16="http://schemas.microsoft.com/office/drawing/2014/main" id="{35A5FAA5-E12D-3AF5-58AC-C937AC384833}"/>
              </a:ext>
            </a:extLst>
          </p:cNvPr>
          <p:cNvSpPr/>
          <p:nvPr/>
        </p:nvSpPr>
        <p:spPr>
          <a:xfrm>
            <a:off x="2811534" y="2795189"/>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10" name="Flowchart: Terminator 9">
            <a:extLst>
              <a:ext uri="{FF2B5EF4-FFF2-40B4-BE49-F238E27FC236}">
                <a16:creationId xmlns:a16="http://schemas.microsoft.com/office/drawing/2014/main" id="{3FE65F7E-FB20-B56D-920F-81B487A373A1}"/>
              </a:ext>
            </a:extLst>
          </p:cNvPr>
          <p:cNvSpPr/>
          <p:nvPr/>
        </p:nvSpPr>
        <p:spPr>
          <a:xfrm>
            <a:off x="9129006" y="2795189"/>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11" name="TextBox 10">
            <a:extLst>
              <a:ext uri="{FF2B5EF4-FFF2-40B4-BE49-F238E27FC236}">
                <a16:creationId xmlns:a16="http://schemas.microsoft.com/office/drawing/2014/main" id="{53E46DD9-7D9B-46B2-5B1E-0870C0F544BB}"/>
              </a:ext>
            </a:extLst>
          </p:cNvPr>
          <p:cNvSpPr txBox="1"/>
          <p:nvPr/>
        </p:nvSpPr>
        <p:spPr>
          <a:xfrm>
            <a:off x="2592520" y="2235603"/>
            <a:ext cx="712348" cy="507831"/>
          </a:xfrm>
          <a:prstGeom prst="rect">
            <a:avLst/>
          </a:prstGeom>
          <a:noFill/>
        </p:spPr>
        <p:txBody>
          <a:bodyPr wrap="square" rtlCol="0">
            <a:spAutoFit/>
          </a:bodyPr>
          <a:lstStyle/>
          <a:p>
            <a:r>
              <a:rPr lang="en-US" sz="1350" b="1" dirty="0"/>
              <a:t>1</a:t>
            </a:r>
            <a:r>
              <a:rPr lang="en-US" sz="1350" b="1" baseline="30000" dirty="0"/>
              <a:t>st</a:t>
            </a:r>
            <a:r>
              <a:rPr lang="en-US" sz="1350" b="1" dirty="0"/>
              <a:t> Shift</a:t>
            </a:r>
          </a:p>
        </p:txBody>
      </p:sp>
      <p:sp>
        <p:nvSpPr>
          <p:cNvPr id="12" name="TextBox 11">
            <a:extLst>
              <a:ext uri="{FF2B5EF4-FFF2-40B4-BE49-F238E27FC236}">
                <a16:creationId xmlns:a16="http://schemas.microsoft.com/office/drawing/2014/main" id="{36C5E21F-29EB-4B77-A4A5-50D482DAC79B}"/>
              </a:ext>
            </a:extLst>
          </p:cNvPr>
          <p:cNvSpPr txBox="1"/>
          <p:nvPr/>
        </p:nvSpPr>
        <p:spPr>
          <a:xfrm>
            <a:off x="5527254" y="2259517"/>
            <a:ext cx="864463" cy="507831"/>
          </a:xfrm>
          <a:prstGeom prst="rect">
            <a:avLst/>
          </a:prstGeom>
          <a:noFill/>
        </p:spPr>
        <p:txBody>
          <a:bodyPr wrap="square" rtlCol="0">
            <a:spAutoFit/>
          </a:bodyPr>
          <a:lstStyle/>
          <a:p>
            <a:r>
              <a:rPr lang="en-US" sz="1350" b="1" dirty="0"/>
              <a:t>2nd Shift</a:t>
            </a:r>
          </a:p>
        </p:txBody>
      </p:sp>
      <p:sp>
        <p:nvSpPr>
          <p:cNvPr id="13" name="TextBox 12">
            <a:extLst>
              <a:ext uri="{FF2B5EF4-FFF2-40B4-BE49-F238E27FC236}">
                <a16:creationId xmlns:a16="http://schemas.microsoft.com/office/drawing/2014/main" id="{4CBBAF4E-BEA6-9D9F-B8B1-78829891DF21}"/>
              </a:ext>
            </a:extLst>
          </p:cNvPr>
          <p:cNvSpPr txBox="1"/>
          <p:nvPr/>
        </p:nvSpPr>
        <p:spPr>
          <a:xfrm>
            <a:off x="8833934" y="2250919"/>
            <a:ext cx="864463" cy="507831"/>
          </a:xfrm>
          <a:prstGeom prst="rect">
            <a:avLst/>
          </a:prstGeom>
          <a:noFill/>
        </p:spPr>
        <p:txBody>
          <a:bodyPr wrap="square" rtlCol="0">
            <a:spAutoFit/>
          </a:bodyPr>
          <a:lstStyle/>
          <a:p>
            <a:r>
              <a:rPr lang="en-US" sz="1350" b="1" dirty="0"/>
              <a:t>3rd Shift</a:t>
            </a:r>
          </a:p>
        </p:txBody>
      </p:sp>
      <p:sp>
        <p:nvSpPr>
          <p:cNvPr id="14" name="TextBox 13">
            <a:extLst>
              <a:ext uri="{FF2B5EF4-FFF2-40B4-BE49-F238E27FC236}">
                <a16:creationId xmlns:a16="http://schemas.microsoft.com/office/drawing/2014/main" id="{804DBF0B-04C0-47FC-7D34-91A8CFB94C13}"/>
              </a:ext>
            </a:extLst>
          </p:cNvPr>
          <p:cNvSpPr txBox="1"/>
          <p:nvPr/>
        </p:nvSpPr>
        <p:spPr>
          <a:xfrm>
            <a:off x="2490019" y="3251000"/>
            <a:ext cx="712348" cy="300082"/>
          </a:xfrm>
          <a:prstGeom prst="rect">
            <a:avLst/>
          </a:prstGeom>
          <a:noFill/>
        </p:spPr>
        <p:txBody>
          <a:bodyPr wrap="square" rtlCol="0">
            <a:spAutoFit/>
          </a:bodyPr>
          <a:lstStyle/>
          <a:p>
            <a:r>
              <a:rPr lang="en-US" sz="1350" b="1" dirty="0"/>
              <a:t>L1/L2</a:t>
            </a:r>
          </a:p>
        </p:txBody>
      </p:sp>
      <p:sp>
        <p:nvSpPr>
          <p:cNvPr id="15" name="TextBox 14">
            <a:extLst>
              <a:ext uri="{FF2B5EF4-FFF2-40B4-BE49-F238E27FC236}">
                <a16:creationId xmlns:a16="http://schemas.microsoft.com/office/drawing/2014/main" id="{AF5B2A7F-FC98-BAF5-A860-562783B4FF9D}"/>
              </a:ext>
            </a:extLst>
          </p:cNvPr>
          <p:cNvSpPr txBox="1"/>
          <p:nvPr/>
        </p:nvSpPr>
        <p:spPr>
          <a:xfrm>
            <a:off x="5556208" y="3251000"/>
            <a:ext cx="712348" cy="300082"/>
          </a:xfrm>
          <a:prstGeom prst="rect">
            <a:avLst/>
          </a:prstGeom>
          <a:noFill/>
        </p:spPr>
        <p:txBody>
          <a:bodyPr wrap="square" rtlCol="0">
            <a:spAutoFit/>
          </a:bodyPr>
          <a:lstStyle/>
          <a:p>
            <a:r>
              <a:rPr lang="en-US" sz="1350" b="1" dirty="0"/>
              <a:t>L1/L2</a:t>
            </a:r>
          </a:p>
        </p:txBody>
      </p:sp>
      <p:sp>
        <p:nvSpPr>
          <p:cNvPr id="16" name="TextBox 15">
            <a:extLst>
              <a:ext uri="{FF2B5EF4-FFF2-40B4-BE49-F238E27FC236}">
                <a16:creationId xmlns:a16="http://schemas.microsoft.com/office/drawing/2014/main" id="{8BE34DBE-4001-0FEA-911B-4DC4C15BAD0D}"/>
              </a:ext>
            </a:extLst>
          </p:cNvPr>
          <p:cNvSpPr txBox="1"/>
          <p:nvPr/>
        </p:nvSpPr>
        <p:spPr>
          <a:xfrm>
            <a:off x="8909992" y="3233389"/>
            <a:ext cx="712348" cy="300082"/>
          </a:xfrm>
          <a:prstGeom prst="rect">
            <a:avLst/>
          </a:prstGeom>
          <a:noFill/>
        </p:spPr>
        <p:txBody>
          <a:bodyPr wrap="square" rtlCol="0">
            <a:spAutoFit/>
          </a:bodyPr>
          <a:lstStyle/>
          <a:p>
            <a:r>
              <a:rPr lang="en-US" sz="1350" b="1" dirty="0"/>
              <a:t>L1/L2</a:t>
            </a:r>
          </a:p>
        </p:txBody>
      </p:sp>
      <p:sp>
        <p:nvSpPr>
          <p:cNvPr id="28" name="Freeform: Shape 27">
            <a:extLst>
              <a:ext uri="{FF2B5EF4-FFF2-40B4-BE49-F238E27FC236}">
                <a16:creationId xmlns:a16="http://schemas.microsoft.com/office/drawing/2014/main" id="{8863BB81-BE86-FED1-7ECE-E6F224B809F2}"/>
              </a:ext>
            </a:extLst>
          </p:cNvPr>
          <p:cNvSpPr/>
          <p:nvPr/>
        </p:nvSpPr>
        <p:spPr>
          <a:xfrm>
            <a:off x="2975241" y="2826130"/>
            <a:ext cx="6132380" cy="323020"/>
          </a:xfrm>
          <a:custGeom>
            <a:avLst/>
            <a:gdLst>
              <a:gd name="connsiteX0" fmla="*/ 0 w 8176506"/>
              <a:gd name="connsiteY0" fmla="*/ 306806 h 430693"/>
              <a:gd name="connsiteX1" fmla="*/ 11799 w 8176506"/>
              <a:gd name="connsiteY1" fmla="*/ 271410 h 430693"/>
              <a:gd name="connsiteX2" fmla="*/ 23598 w 8176506"/>
              <a:gd name="connsiteY2" fmla="*/ 241913 h 430693"/>
              <a:gd name="connsiteX3" fmla="*/ 35397 w 8176506"/>
              <a:gd name="connsiteY3" fmla="*/ 165222 h 430693"/>
              <a:gd name="connsiteX4" fmla="*/ 47195 w 8176506"/>
              <a:gd name="connsiteY4" fmla="*/ 141624 h 430693"/>
              <a:gd name="connsiteX5" fmla="*/ 76692 w 8176506"/>
              <a:gd name="connsiteY5" fmla="*/ 147524 h 430693"/>
              <a:gd name="connsiteX6" fmla="*/ 82591 w 8176506"/>
              <a:gd name="connsiteY6" fmla="*/ 206517 h 430693"/>
              <a:gd name="connsiteX7" fmla="*/ 94390 w 8176506"/>
              <a:gd name="connsiteY7" fmla="*/ 289108 h 430693"/>
              <a:gd name="connsiteX8" fmla="*/ 117987 w 8176506"/>
              <a:gd name="connsiteY8" fmla="*/ 271410 h 430693"/>
              <a:gd name="connsiteX9" fmla="*/ 141585 w 8176506"/>
              <a:gd name="connsiteY9" fmla="*/ 236014 h 430693"/>
              <a:gd name="connsiteX10" fmla="*/ 159283 w 8176506"/>
              <a:gd name="connsiteY10" fmla="*/ 212417 h 430693"/>
              <a:gd name="connsiteX11" fmla="*/ 176981 w 8176506"/>
              <a:gd name="connsiteY11" fmla="*/ 182920 h 430693"/>
              <a:gd name="connsiteX12" fmla="*/ 188780 w 8176506"/>
              <a:gd name="connsiteY12" fmla="*/ 165222 h 430693"/>
              <a:gd name="connsiteX13" fmla="*/ 206478 w 8176506"/>
              <a:gd name="connsiteY13" fmla="*/ 153423 h 430693"/>
              <a:gd name="connsiteX14" fmla="*/ 235975 w 8176506"/>
              <a:gd name="connsiteY14" fmla="*/ 224215 h 430693"/>
              <a:gd name="connsiteX15" fmla="*/ 241874 w 8176506"/>
              <a:gd name="connsiteY15" fmla="*/ 271410 h 430693"/>
              <a:gd name="connsiteX16" fmla="*/ 259572 w 8176506"/>
              <a:gd name="connsiteY16" fmla="*/ 218316 h 430693"/>
              <a:gd name="connsiteX17" fmla="*/ 277270 w 8176506"/>
              <a:gd name="connsiteY17" fmla="*/ 188819 h 430693"/>
              <a:gd name="connsiteX18" fmla="*/ 289069 w 8176506"/>
              <a:gd name="connsiteY18" fmla="*/ 153423 h 430693"/>
              <a:gd name="connsiteX19" fmla="*/ 306767 w 8176506"/>
              <a:gd name="connsiteY19" fmla="*/ 106228 h 430693"/>
              <a:gd name="connsiteX20" fmla="*/ 324465 w 8176506"/>
              <a:gd name="connsiteY20" fmla="*/ 177021 h 430693"/>
              <a:gd name="connsiteX21" fmla="*/ 342163 w 8176506"/>
              <a:gd name="connsiteY21" fmla="*/ 306806 h 430693"/>
              <a:gd name="connsiteX22" fmla="*/ 371660 w 8176506"/>
              <a:gd name="connsiteY22" fmla="*/ 300907 h 430693"/>
              <a:gd name="connsiteX23" fmla="*/ 401157 w 8176506"/>
              <a:gd name="connsiteY23" fmla="*/ 194719 h 430693"/>
              <a:gd name="connsiteX24" fmla="*/ 412955 w 8176506"/>
              <a:gd name="connsiteY24" fmla="*/ 165222 h 430693"/>
              <a:gd name="connsiteX25" fmla="*/ 418855 w 8176506"/>
              <a:gd name="connsiteY25" fmla="*/ 147524 h 430693"/>
              <a:gd name="connsiteX26" fmla="*/ 460150 w 8176506"/>
              <a:gd name="connsiteY26" fmla="*/ 200618 h 430693"/>
              <a:gd name="connsiteX27" fmla="*/ 466049 w 8176506"/>
              <a:gd name="connsiteY27" fmla="*/ 271410 h 430693"/>
              <a:gd name="connsiteX28" fmla="*/ 483747 w 8176506"/>
              <a:gd name="connsiteY28" fmla="*/ 330404 h 430693"/>
              <a:gd name="connsiteX29" fmla="*/ 507345 w 8176506"/>
              <a:gd name="connsiteY29" fmla="*/ 300907 h 430693"/>
              <a:gd name="connsiteX30" fmla="*/ 519144 w 8176506"/>
              <a:gd name="connsiteY30" fmla="*/ 271410 h 430693"/>
              <a:gd name="connsiteX31" fmla="*/ 560439 w 8176506"/>
              <a:gd name="connsiteY31" fmla="*/ 236014 h 430693"/>
              <a:gd name="connsiteX32" fmla="*/ 584037 w 8176506"/>
              <a:gd name="connsiteY32" fmla="*/ 218316 h 430693"/>
              <a:gd name="connsiteX33" fmla="*/ 619433 w 8176506"/>
              <a:gd name="connsiteY33" fmla="*/ 182920 h 430693"/>
              <a:gd name="connsiteX34" fmla="*/ 631231 w 8176506"/>
              <a:gd name="connsiteY34" fmla="*/ 135725 h 430693"/>
              <a:gd name="connsiteX35" fmla="*/ 672527 w 8176506"/>
              <a:gd name="connsiteY35" fmla="*/ 295008 h 430693"/>
              <a:gd name="connsiteX36" fmla="*/ 678426 w 8176506"/>
              <a:gd name="connsiteY36" fmla="*/ 312706 h 430693"/>
              <a:gd name="connsiteX37" fmla="*/ 737420 w 8176506"/>
              <a:gd name="connsiteY37" fmla="*/ 194719 h 430693"/>
              <a:gd name="connsiteX38" fmla="*/ 761017 w 8176506"/>
              <a:gd name="connsiteY38" fmla="*/ 129826 h 430693"/>
              <a:gd name="connsiteX39" fmla="*/ 796413 w 8176506"/>
              <a:gd name="connsiteY39" fmla="*/ 224215 h 430693"/>
              <a:gd name="connsiteX40" fmla="*/ 814111 w 8176506"/>
              <a:gd name="connsiteY40" fmla="*/ 336303 h 430693"/>
              <a:gd name="connsiteX41" fmla="*/ 825910 w 8176506"/>
              <a:gd name="connsiteY41" fmla="*/ 371699 h 430693"/>
              <a:gd name="connsiteX42" fmla="*/ 837709 w 8176506"/>
              <a:gd name="connsiteY42" fmla="*/ 354001 h 430693"/>
              <a:gd name="connsiteX43" fmla="*/ 884904 w 8176506"/>
              <a:gd name="connsiteY43" fmla="*/ 265511 h 430693"/>
              <a:gd name="connsiteX44" fmla="*/ 908501 w 8176506"/>
              <a:gd name="connsiteY44" fmla="*/ 236014 h 430693"/>
              <a:gd name="connsiteX45" fmla="*/ 949797 w 8176506"/>
              <a:gd name="connsiteY45" fmla="*/ 177021 h 430693"/>
              <a:gd name="connsiteX46" fmla="*/ 967495 w 8176506"/>
              <a:gd name="connsiteY46" fmla="*/ 165222 h 430693"/>
              <a:gd name="connsiteX47" fmla="*/ 985193 w 8176506"/>
              <a:gd name="connsiteY47" fmla="*/ 295008 h 430693"/>
              <a:gd name="connsiteX48" fmla="*/ 991092 w 8176506"/>
              <a:gd name="connsiteY48" fmla="*/ 330404 h 430693"/>
              <a:gd name="connsiteX49" fmla="*/ 1014689 w 8176506"/>
              <a:gd name="connsiteY49" fmla="*/ 318605 h 430693"/>
              <a:gd name="connsiteX50" fmla="*/ 1038287 w 8176506"/>
              <a:gd name="connsiteY50" fmla="*/ 247813 h 430693"/>
              <a:gd name="connsiteX51" fmla="*/ 1067784 w 8176506"/>
              <a:gd name="connsiteY51" fmla="*/ 182920 h 430693"/>
              <a:gd name="connsiteX52" fmla="*/ 1085482 w 8176506"/>
              <a:gd name="connsiteY52" fmla="*/ 206517 h 430693"/>
              <a:gd name="connsiteX53" fmla="*/ 1126777 w 8176506"/>
              <a:gd name="connsiteY53" fmla="*/ 324504 h 430693"/>
              <a:gd name="connsiteX54" fmla="*/ 1138576 w 8176506"/>
              <a:gd name="connsiteY54" fmla="*/ 354001 h 430693"/>
              <a:gd name="connsiteX55" fmla="*/ 1168073 w 8176506"/>
              <a:gd name="connsiteY55" fmla="*/ 277310 h 430693"/>
              <a:gd name="connsiteX56" fmla="*/ 1185771 w 8176506"/>
              <a:gd name="connsiteY56" fmla="*/ 253712 h 430693"/>
              <a:gd name="connsiteX57" fmla="*/ 1215267 w 8176506"/>
              <a:gd name="connsiteY57" fmla="*/ 200618 h 430693"/>
              <a:gd name="connsiteX58" fmla="*/ 1244764 w 8176506"/>
              <a:gd name="connsiteY58" fmla="*/ 247813 h 430693"/>
              <a:gd name="connsiteX59" fmla="*/ 1268362 w 8176506"/>
              <a:gd name="connsiteY59" fmla="*/ 330404 h 430693"/>
              <a:gd name="connsiteX60" fmla="*/ 1303758 w 8176506"/>
              <a:gd name="connsiteY60" fmla="*/ 271410 h 430693"/>
              <a:gd name="connsiteX61" fmla="*/ 1356852 w 8176506"/>
              <a:gd name="connsiteY61" fmla="*/ 188819 h 430693"/>
              <a:gd name="connsiteX62" fmla="*/ 1374550 w 8176506"/>
              <a:gd name="connsiteY62" fmla="*/ 182920 h 430693"/>
              <a:gd name="connsiteX63" fmla="*/ 1421745 w 8176506"/>
              <a:gd name="connsiteY63" fmla="*/ 365800 h 430693"/>
              <a:gd name="connsiteX64" fmla="*/ 1445342 w 8176506"/>
              <a:gd name="connsiteY64" fmla="*/ 430693 h 430693"/>
              <a:gd name="connsiteX65" fmla="*/ 1492537 w 8176506"/>
              <a:gd name="connsiteY65" fmla="*/ 371699 h 430693"/>
              <a:gd name="connsiteX66" fmla="*/ 1527933 w 8176506"/>
              <a:gd name="connsiteY66" fmla="*/ 289108 h 430693"/>
              <a:gd name="connsiteX67" fmla="*/ 1533833 w 8176506"/>
              <a:gd name="connsiteY67" fmla="*/ 253712 h 430693"/>
              <a:gd name="connsiteX68" fmla="*/ 1569229 w 8176506"/>
              <a:gd name="connsiteY68" fmla="*/ 206517 h 430693"/>
              <a:gd name="connsiteX69" fmla="*/ 1586927 w 8176506"/>
              <a:gd name="connsiteY69" fmla="*/ 194719 h 430693"/>
              <a:gd name="connsiteX70" fmla="*/ 1604625 w 8176506"/>
              <a:gd name="connsiteY70" fmla="*/ 295008 h 430693"/>
              <a:gd name="connsiteX71" fmla="*/ 1628222 w 8176506"/>
              <a:gd name="connsiteY71" fmla="*/ 342202 h 430693"/>
              <a:gd name="connsiteX72" fmla="*/ 1687216 w 8176506"/>
              <a:gd name="connsiteY72" fmla="*/ 265511 h 430693"/>
              <a:gd name="connsiteX73" fmla="*/ 1752109 w 8176506"/>
              <a:gd name="connsiteY73" fmla="*/ 147524 h 430693"/>
              <a:gd name="connsiteX74" fmla="*/ 1781606 w 8176506"/>
              <a:gd name="connsiteY74" fmla="*/ 230115 h 430693"/>
              <a:gd name="connsiteX75" fmla="*/ 1793404 w 8176506"/>
              <a:gd name="connsiteY75" fmla="*/ 247813 h 430693"/>
              <a:gd name="connsiteX76" fmla="*/ 1811102 w 8176506"/>
              <a:gd name="connsiteY76" fmla="*/ 241913 h 430693"/>
              <a:gd name="connsiteX77" fmla="*/ 1834700 w 8176506"/>
              <a:gd name="connsiteY77" fmla="*/ 200618 h 430693"/>
              <a:gd name="connsiteX78" fmla="*/ 1858297 w 8176506"/>
              <a:gd name="connsiteY78" fmla="*/ 177021 h 430693"/>
              <a:gd name="connsiteX79" fmla="*/ 1899593 w 8176506"/>
              <a:gd name="connsiteY79" fmla="*/ 365800 h 430693"/>
              <a:gd name="connsiteX80" fmla="*/ 1964486 w 8176506"/>
              <a:gd name="connsiteY80" fmla="*/ 342202 h 430693"/>
              <a:gd name="connsiteX81" fmla="*/ 1988083 w 8176506"/>
              <a:gd name="connsiteY81" fmla="*/ 318605 h 430693"/>
              <a:gd name="connsiteX82" fmla="*/ 1999882 w 8176506"/>
              <a:gd name="connsiteY82" fmla="*/ 300907 h 430693"/>
              <a:gd name="connsiteX83" fmla="*/ 2035278 w 8176506"/>
              <a:gd name="connsiteY83" fmla="*/ 230115 h 430693"/>
              <a:gd name="connsiteX84" fmla="*/ 2076573 w 8176506"/>
              <a:gd name="connsiteY84" fmla="*/ 159322 h 430693"/>
              <a:gd name="connsiteX85" fmla="*/ 2088372 w 8176506"/>
              <a:gd name="connsiteY85" fmla="*/ 88530 h 430693"/>
              <a:gd name="connsiteX86" fmla="*/ 2094271 w 8176506"/>
              <a:gd name="connsiteY86" fmla="*/ 64933 h 430693"/>
              <a:gd name="connsiteX87" fmla="*/ 2111969 w 8176506"/>
              <a:gd name="connsiteY87" fmla="*/ 53134 h 430693"/>
              <a:gd name="connsiteX88" fmla="*/ 2147366 w 8176506"/>
              <a:gd name="connsiteY88" fmla="*/ 129826 h 430693"/>
              <a:gd name="connsiteX89" fmla="*/ 2212258 w 8176506"/>
              <a:gd name="connsiteY89" fmla="*/ 218316 h 430693"/>
              <a:gd name="connsiteX90" fmla="*/ 2235856 w 8176506"/>
              <a:gd name="connsiteY90" fmla="*/ 247813 h 430693"/>
              <a:gd name="connsiteX91" fmla="*/ 2259453 w 8176506"/>
              <a:gd name="connsiteY91" fmla="*/ 318605 h 430693"/>
              <a:gd name="connsiteX92" fmla="*/ 2288950 w 8176506"/>
              <a:gd name="connsiteY92" fmla="*/ 277310 h 430693"/>
              <a:gd name="connsiteX93" fmla="*/ 2300749 w 8176506"/>
              <a:gd name="connsiteY93" fmla="*/ 241913 h 430693"/>
              <a:gd name="connsiteX94" fmla="*/ 2324346 w 8176506"/>
              <a:gd name="connsiteY94" fmla="*/ 312706 h 430693"/>
              <a:gd name="connsiteX95" fmla="*/ 2342044 w 8176506"/>
              <a:gd name="connsiteY95" fmla="*/ 348102 h 430693"/>
              <a:gd name="connsiteX96" fmla="*/ 2371541 w 8176506"/>
              <a:gd name="connsiteY96" fmla="*/ 259612 h 430693"/>
              <a:gd name="connsiteX97" fmla="*/ 2389239 w 8176506"/>
              <a:gd name="connsiteY97" fmla="*/ 241913 h 430693"/>
              <a:gd name="connsiteX98" fmla="*/ 2401038 w 8176506"/>
              <a:gd name="connsiteY98" fmla="*/ 224215 h 430693"/>
              <a:gd name="connsiteX99" fmla="*/ 2454132 w 8176506"/>
              <a:gd name="connsiteY99" fmla="*/ 200618 h 430693"/>
              <a:gd name="connsiteX100" fmla="*/ 2495427 w 8176506"/>
              <a:gd name="connsiteY100" fmla="*/ 218316 h 430693"/>
              <a:gd name="connsiteX101" fmla="*/ 2524924 w 8176506"/>
              <a:gd name="connsiteY101" fmla="*/ 277310 h 430693"/>
              <a:gd name="connsiteX102" fmla="*/ 2566220 w 8176506"/>
              <a:gd name="connsiteY102" fmla="*/ 348102 h 430693"/>
              <a:gd name="connsiteX103" fmla="*/ 2583918 w 8176506"/>
              <a:gd name="connsiteY103" fmla="*/ 354001 h 430693"/>
              <a:gd name="connsiteX104" fmla="*/ 2637012 w 8176506"/>
              <a:gd name="connsiteY104" fmla="*/ 147524 h 430693"/>
              <a:gd name="connsiteX105" fmla="*/ 2654710 w 8176506"/>
              <a:gd name="connsiteY105" fmla="*/ 64933 h 430693"/>
              <a:gd name="connsiteX106" fmla="*/ 2678307 w 8176506"/>
              <a:gd name="connsiteY106" fmla="*/ 123926 h 430693"/>
              <a:gd name="connsiteX107" fmla="*/ 2684207 w 8176506"/>
              <a:gd name="connsiteY107" fmla="*/ 177021 h 430693"/>
              <a:gd name="connsiteX108" fmla="*/ 2696006 w 8176506"/>
              <a:gd name="connsiteY108" fmla="*/ 289108 h 430693"/>
              <a:gd name="connsiteX109" fmla="*/ 2754999 w 8176506"/>
              <a:gd name="connsiteY109" fmla="*/ 194719 h 430693"/>
              <a:gd name="connsiteX110" fmla="*/ 2760898 w 8176506"/>
              <a:gd name="connsiteY110" fmla="*/ 171121 h 430693"/>
              <a:gd name="connsiteX111" fmla="*/ 2790395 w 8176506"/>
              <a:gd name="connsiteY111" fmla="*/ 277310 h 430693"/>
              <a:gd name="connsiteX112" fmla="*/ 2831691 w 8176506"/>
              <a:gd name="connsiteY112" fmla="*/ 271410 h 430693"/>
              <a:gd name="connsiteX113" fmla="*/ 2926080 w 8176506"/>
              <a:gd name="connsiteY113" fmla="*/ 206517 h 430693"/>
              <a:gd name="connsiteX114" fmla="*/ 2931980 w 8176506"/>
              <a:gd name="connsiteY114" fmla="*/ 259612 h 430693"/>
              <a:gd name="connsiteX115" fmla="*/ 2937879 w 8176506"/>
              <a:gd name="connsiteY115" fmla="*/ 306806 h 430693"/>
              <a:gd name="connsiteX116" fmla="*/ 2979175 w 8176506"/>
              <a:gd name="connsiteY116" fmla="*/ 241913 h 430693"/>
              <a:gd name="connsiteX117" fmla="*/ 2990973 w 8176506"/>
              <a:gd name="connsiteY117" fmla="*/ 171121 h 430693"/>
              <a:gd name="connsiteX118" fmla="*/ 2996873 w 8176506"/>
              <a:gd name="connsiteY118" fmla="*/ 129826 h 430693"/>
              <a:gd name="connsiteX119" fmla="*/ 3008671 w 8176506"/>
              <a:gd name="connsiteY119" fmla="*/ 112128 h 430693"/>
              <a:gd name="connsiteX120" fmla="*/ 3044067 w 8176506"/>
              <a:gd name="connsiteY120" fmla="*/ 53134 h 430693"/>
              <a:gd name="connsiteX121" fmla="*/ 3067665 w 8176506"/>
              <a:gd name="connsiteY121" fmla="*/ 41335 h 430693"/>
              <a:gd name="connsiteX122" fmla="*/ 3097162 w 8176506"/>
              <a:gd name="connsiteY122" fmla="*/ 40 h 430693"/>
              <a:gd name="connsiteX123" fmla="*/ 3108960 w 8176506"/>
              <a:gd name="connsiteY123" fmla="*/ 53134 h 430693"/>
              <a:gd name="connsiteX124" fmla="*/ 3114860 w 8176506"/>
              <a:gd name="connsiteY124" fmla="*/ 112128 h 430693"/>
              <a:gd name="connsiteX125" fmla="*/ 3138457 w 8176506"/>
              <a:gd name="connsiteY125" fmla="*/ 289108 h 430693"/>
              <a:gd name="connsiteX126" fmla="*/ 3150256 w 8176506"/>
              <a:gd name="connsiteY126" fmla="*/ 253712 h 430693"/>
              <a:gd name="connsiteX127" fmla="*/ 3167954 w 8176506"/>
              <a:gd name="connsiteY127" fmla="*/ 330404 h 430693"/>
              <a:gd name="connsiteX128" fmla="*/ 3173853 w 8176506"/>
              <a:gd name="connsiteY128" fmla="*/ 348102 h 430693"/>
              <a:gd name="connsiteX129" fmla="*/ 3215149 w 8176506"/>
              <a:gd name="connsiteY129" fmla="*/ 324504 h 430693"/>
              <a:gd name="connsiteX130" fmla="*/ 3256444 w 8176506"/>
              <a:gd name="connsiteY130" fmla="*/ 389397 h 430693"/>
              <a:gd name="connsiteX131" fmla="*/ 3280042 w 8176506"/>
              <a:gd name="connsiteY131" fmla="*/ 247813 h 430693"/>
              <a:gd name="connsiteX132" fmla="*/ 3297740 w 8176506"/>
              <a:gd name="connsiteY132" fmla="*/ 41335 h 430693"/>
              <a:gd name="connsiteX133" fmla="*/ 3303639 w 8176506"/>
              <a:gd name="connsiteY133" fmla="*/ 118027 h 430693"/>
              <a:gd name="connsiteX134" fmla="*/ 3309538 w 8176506"/>
              <a:gd name="connsiteY134" fmla="*/ 135725 h 430693"/>
              <a:gd name="connsiteX135" fmla="*/ 3339035 w 8176506"/>
              <a:gd name="connsiteY135" fmla="*/ 82631 h 430693"/>
              <a:gd name="connsiteX136" fmla="*/ 3362633 w 8176506"/>
              <a:gd name="connsiteY136" fmla="*/ 64933 h 430693"/>
              <a:gd name="connsiteX137" fmla="*/ 3374431 w 8176506"/>
              <a:gd name="connsiteY137" fmla="*/ 241913 h 430693"/>
              <a:gd name="connsiteX138" fmla="*/ 3403928 w 8176506"/>
              <a:gd name="connsiteY138" fmla="*/ 141624 h 430693"/>
              <a:gd name="connsiteX139" fmla="*/ 3415727 w 8176506"/>
              <a:gd name="connsiteY139" fmla="*/ 123926 h 430693"/>
              <a:gd name="connsiteX140" fmla="*/ 3445224 w 8176506"/>
              <a:gd name="connsiteY140" fmla="*/ 241913 h 430693"/>
              <a:gd name="connsiteX141" fmla="*/ 3451123 w 8176506"/>
              <a:gd name="connsiteY141" fmla="*/ 259612 h 430693"/>
              <a:gd name="connsiteX142" fmla="*/ 3468821 w 8176506"/>
              <a:gd name="connsiteY142" fmla="*/ 230115 h 430693"/>
              <a:gd name="connsiteX143" fmla="*/ 3480620 w 8176506"/>
              <a:gd name="connsiteY143" fmla="*/ 212417 h 430693"/>
              <a:gd name="connsiteX144" fmla="*/ 3510117 w 8176506"/>
              <a:gd name="connsiteY144" fmla="*/ 324504 h 430693"/>
              <a:gd name="connsiteX145" fmla="*/ 3516016 w 8176506"/>
              <a:gd name="connsiteY145" fmla="*/ 271410 h 430693"/>
              <a:gd name="connsiteX146" fmla="*/ 3521915 w 8176506"/>
              <a:gd name="connsiteY146" fmla="*/ 230115 h 430693"/>
              <a:gd name="connsiteX147" fmla="*/ 3551412 w 8176506"/>
              <a:gd name="connsiteY147" fmla="*/ 306806 h 430693"/>
              <a:gd name="connsiteX148" fmla="*/ 3563211 w 8176506"/>
              <a:gd name="connsiteY148" fmla="*/ 289108 h 430693"/>
              <a:gd name="connsiteX149" fmla="*/ 3580909 w 8176506"/>
              <a:gd name="connsiteY149" fmla="*/ 182920 h 430693"/>
              <a:gd name="connsiteX150" fmla="*/ 3598607 w 8176506"/>
              <a:gd name="connsiteY150" fmla="*/ 218316 h 430693"/>
              <a:gd name="connsiteX151" fmla="*/ 3634003 w 8176506"/>
              <a:gd name="connsiteY151" fmla="*/ 200618 h 430693"/>
              <a:gd name="connsiteX152" fmla="*/ 3681198 w 8176506"/>
              <a:gd name="connsiteY152" fmla="*/ 224215 h 430693"/>
              <a:gd name="connsiteX153" fmla="*/ 3698896 w 8176506"/>
              <a:gd name="connsiteY153" fmla="*/ 218316 h 430693"/>
              <a:gd name="connsiteX154" fmla="*/ 3704795 w 8176506"/>
              <a:gd name="connsiteY154" fmla="*/ 247813 h 430693"/>
              <a:gd name="connsiteX155" fmla="*/ 3799185 w 8176506"/>
              <a:gd name="connsiteY155" fmla="*/ 88530 h 430693"/>
              <a:gd name="connsiteX156" fmla="*/ 3834581 w 8176506"/>
              <a:gd name="connsiteY156" fmla="*/ 76732 h 430693"/>
              <a:gd name="connsiteX157" fmla="*/ 3875877 w 8176506"/>
              <a:gd name="connsiteY157" fmla="*/ 94430 h 430693"/>
              <a:gd name="connsiteX158" fmla="*/ 3905373 w 8176506"/>
              <a:gd name="connsiteY158" fmla="*/ 171121 h 430693"/>
              <a:gd name="connsiteX159" fmla="*/ 3923071 w 8176506"/>
              <a:gd name="connsiteY159" fmla="*/ 253712 h 430693"/>
              <a:gd name="connsiteX160" fmla="*/ 3940769 w 8176506"/>
              <a:gd name="connsiteY160" fmla="*/ 318605 h 430693"/>
              <a:gd name="connsiteX161" fmla="*/ 4082354 w 8176506"/>
              <a:gd name="connsiteY161" fmla="*/ 218316 h 430693"/>
              <a:gd name="connsiteX162" fmla="*/ 4141347 w 8176506"/>
              <a:gd name="connsiteY162" fmla="*/ 188819 h 430693"/>
              <a:gd name="connsiteX163" fmla="*/ 4147247 w 8176506"/>
              <a:gd name="connsiteY163" fmla="*/ 265511 h 430693"/>
              <a:gd name="connsiteX164" fmla="*/ 4194442 w 8176506"/>
              <a:gd name="connsiteY164" fmla="*/ 253712 h 430693"/>
              <a:gd name="connsiteX165" fmla="*/ 4247536 w 8176506"/>
              <a:gd name="connsiteY165" fmla="*/ 200618 h 430693"/>
              <a:gd name="connsiteX166" fmla="*/ 4282932 w 8176506"/>
              <a:gd name="connsiteY166" fmla="*/ 253712 h 430693"/>
              <a:gd name="connsiteX167" fmla="*/ 4300630 w 8176506"/>
              <a:gd name="connsiteY167" fmla="*/ 241913 h 430693"/>
              <a:gd name="connsiteX168" fmla="*/ 4336026 w 8176506"/>
              <a:gd name="connsiteY168" fmla="*/ 206517 h 430693"/>
              <a:gd name="connsiteX169" fmla="*/ 4377322 w 8176506"/>
              <a:gd name="connsiteY169" fmla="*/ 295008 h 430693"/>
              <a:gd name="connsiteX170" fmla="*/ 4412718 w 8176506"/>
              <a:gd name="connsiteY170" fmla="*/ 241913 h 430693"/>
              <a:gd name="connsiteX171" fmla="*/ 4442215 w 8176506"/>
              <a:gd name="connsiteY171" fmla="*/ 188819 h 430693"/>
              <a:gd name="connsiteX172" fmla="*/ 4495309 w 8176506"/>
              <a:gd name="connsiteY172" fmla="*/ 200618 h 430693"/>
              <a:gd name="connsiteX173" fmla="*/ 4507107 w 8176506"/>
              <a:gd name="connsiteY173" fmla="*/ 289108 h 430693"/>
              <a:gd name="connsiteX174" fmla="*/ 4513007 w 8176506"/>
              <a:gd name="connsiteY174" fmla="*/ 318605 h 430693"/>
              <a:gd name="connsiteX175" fmla="*/ 4518906 w 8176506"/>
              <a:gd name="connsiteY175" fmla="*/ 289108 h 430693"/>
              <a:gd name="connsiteX176" fmla="*/ 4536604 w 8176506"/>
              <a:gd name="connsiteY176" fmla="*/ 218316 h 430693"/>
              <a:gd name="connsiteX177" fmla="*/ 4572000 w 8176506"/>
              <a:gd name="connsiteY177" fmla="*/ 236014 h 430693"/>
              <a:gd name="connsiteX178" fmla="*/ 4619195 w 8176506"/>
              <a:gd name="connsiteY178" fmla="*/ 171121 h 430693"/>
              <a:gd name="connsiteX179" fmla="*/ 4678189 w 8176506"/>
              <a:gd name="connsiteY179" fmla="*/ 100329 h 430693"/>
              <a:gd name="connsiteX180" fmla="*/ 4695887 w 8176506"/>
              <a:gd name="connsiteY180" fmla="*/ 112128 h 430693"/>
              <a:gd name="connsiteX181" fmla="*/ 4707686 w 8176506"/>
              <a:gd name="connsiteY181" fmla="*/ 94430 h 430693"/>
              <a:gd name="connsiteX182" fmla="*/ 4713585 w 8176506"/>
              <a:gd name="connsiteY182" fmla="*/ 159322 h 430693"/>
              <a:gd name="connsiteX183" fmla="*/ 4743082 w 8176506"/>
              <a:gd name="connsiteY183" fmla="*/ 153423 h 430693"/>
              <a:gd name="connsiteX184" fmla="*/ 4760780 w 8176506"/>
              <a:gd name="connsiteY184" fmla="*/ 218316 h 430693"/>
              <a:gd name="connsiteX185" fmla="*/ 4772578 w 8176506"/>
              <a:gd name="connsiteY185" fmla="*/ 236014 h 430693"/>
              <a:gd name="connsiteX186" fmla="*/ 4825673 w 8176506"/>
              <a:gd name="connsiteY186" fmla="*/ 153423 h 430693"/>
              <a:gd name="connsiteX187" fmla="*/ 4837471 w 8176506"/>
              <a:gd name="connsiteY187" fmla="*/ 206517 h 430693"/>
              <a:gd name="connsiteX188" fmla="*/ 4849270 w 8176506"/>
              <a:gd name="connsiteY188" fmla="*/ 236014 h 430693"/>
              <a:gd name="connsiteX189" fmla="*/ 4878767 w 8176506"/>
              <a:gd name="connsiteY189" fmla="*/ 218316 h 430693"/>
              <a:gd name="connsiteX190" fmla="*/ 4914163 w 8176506"/>
              <a:gd name="connsiteY190" fmla="*/ 165222 h 430693"/>
              <a:gd name="connsiteX191" fmla="*/ 4931861 w 8176506"/>
              <a:gd name="connsiteY191" fmla="*/ 141624 h 430693"/>
              <a:gd name="connsiteX192" fmla="*/ 4979056 w 8176506"/>
              <a:gd name="connsiteY192" fmla="*/ 283209 h 430693"/>
              <a:gd name="connsiteX193" fmla="*/ 5020351 w 8176506"/>
              <a:gd name="connsiteY193" fmla="*/ 236014 h 430693"/>
              <a:gd name="connsiteX194" fmla="*/ 5079345 w 8176506"/>
              <a:gd name="connsiteY194" fmla="*/ 141624 h 430693"/>
              <a:gd name="connsiteX195" fmla="*/ 5085244 w 8176506"/>
              <a:gd name="connsiteY195" fmla="*/ 182920 h 430693"/>
              <a:gd name="connsiteX196" fmla="*/ 5091144 w 8176506"/>
              <a:gd name="connsiteY196" fmla="*/ 212417 h 430693"/>
              <a:gd name="connsiteX197" fmla="*/ 5108842 w 8176506"/>
              <a:gd name="connsiteY197" fmla="*/ 218316 h 430693"/>
              <a:gd name="connsiteX198" fmla="*/ 5144238 w 8176506"/>
              <a:gd name="connsiteY198" fmla="*/ 182920 h 430693"/>
              <a:gd name="connsiteX199" fmla="*/ 5161936 w 8176506"/>
              <a:gd name="connsiteY199" fmla="*/ 200618 h 430693"/>
              <a:gd name="connsiteX200" fmla="*/ 5191433 w 8176506"/>
              <a:gd name="connsiteY200" fmla="*/ 212417 h 430693"/>
              <a:gd name="connsiteX201" fmla="*/ 5232728 w 8176506"/>
              <a:gd name="connsiteY201" fmla="*/ 206517 h 430693"/>
              <a:gd name="connsiteX202" fmla="*/ 5256326 w 8176506"/>
              <a:gd name="connsiteY202" fmla="*/ 188819 h 430693"/>
              <a:gd name="connsiteX203" fmla="*/ 5285822 w 8176506"/>
              <a:gd name="connsiteY203" fmla="*/ 330404 h 430693"/>
              <a:gd name="connsiteX204" fmla="*/ 5333017 w 8176506"/>
              <a:gd name="connsiteY204" fmla="*/ 241913 h 430693"/>
              <a:gd name="connsiteX205" fmla="*/ 5344816 w 8176506"/>
              <a:gd name="connsiteY205" fmla="*/ 200618 h 430693"/>
              <a:gd name="connsiteX206" fmla="*/ 5362514 w 8176506"/>
              <a:gd name="connsiteY206" fmla="*/ 188819 h 430693"/>
              <a:gd name="connsiteX207" fmla="*/ 5403809 w 8176506"/>
              <a:gd name="connsiteY207" fmla="*/ 147524 h 430693"/>
              <a:gd name="connsiteX208" fmla="*/ 5433306 w 8176506"/>
              <a:gd name="connsiteY208" fmla="*/ 230115 h 430693"/>
              <a:gd name="connsiteX209" fmla="*/ 5451004 w 8176506"/>
              <a:gd name="connsiteY209" fmla="*/ 253712 h 430693"/>
              <a:gd name="connsiteX210" fmla="*/ 5486400 w 8176506"/>
              <a:gd name="connsiteY210" fmla="*/ 194719 h 430693"/>
              <a:gd name="connsiteX211" fmla="*/ 5521797 w 8176506"/>
              <a:gd name="connsiteY211" fmla="*/ 141624 h 430693"/>
              <a:gd name="connsiteX212" fmla="*/ 5592589 w 8176506"/>
              <a:gd name="connsiteY212" fmla="*/ 212417 h 430693"/>
              <a:gd name="connsiteX213" fmla="*/ 5669280 w 8176506"/>
              <a:gd name="connsiteY213" fmla="*/ 123926 h 430693"/>
              <a:gd name="connsiteX214" fmla="*/ 5698777 w 8176506"/>
              <a:gd name="connsiteY214" fmla="*/ 259612 h 430693"/>
              <a:gd name="connsiteX215" fmla="*/ 5781368 w 8176506"/>
              <a:gd name="connsiteY215" fmla="*/ 200618 h 430693"/>
              <a:gd name="connsiteX216" fmla="*/ 5816764 w 8176506"/>
              <a:gd name="connsiteY216" fmla="*/ 135725 h 430693"/>
              <a:gd name="connsiteX217" fmla="*/ 5828563 w 8176506"/>
              <a:gd name="connsiteY217" fmla="*/ 171121 h 430693"/>
              <a:gd name="connsiteX218" fmla="*/ 5840362 w 8176506"/>
              <a:gd name="connsiteY218" fmla="*/ 147524 h 430693"/>
              <a:gd name="connsiteX219" fmla="*/ 5917053 w 8176506"/>
              <a:gd name="connsiteY219" fmla="*/ 47235 h 430693"/>
              <a:gd name="connsiteX220" fmla="*/ 5922953 w 8176506"/>
              <a:gd name="connsiteY220" fmla="*/ 76732 h 430693"/>
              <a:gd name="connsiteX221" fmla="*/ 5940651 w 8176506"/>
              <a:gd name="connsiteY221" fmla="*/ 206517 h 430693"/>
              <a:gd name="connsiteX222" fmla="*/ 5958349 w 8176506"/>
              <a:gd name="connsiteY222" fmla="*/ 218316 h 430693"/>
              <a:gd name="connsiteX223" fmla="*/ 6011443 w 8176506"/>
              <a:gd name="connsiteY223" fmla="*/ 265511 h 430693"/>
              <a:gd name="connsiteX224" fmla="*/ 6035040 w 8176506"/>
              <a:gd name="connsiteY224" fmla="*/ 271410 h 430693"/>
              <a:gd name="connsiteX225" fmla="*/ 6117631 w 8176506"/>
              <a:gd name="connsiteY225" fmla="*/ 129826 h 430693"/>
              <a:gd name="connsiteX226" fmla="*/ 6176625 w 8176506"/>
              <a:gd name="connsiteY226" fmla="*/ 200618 h 430693"/>
              <a:gd name="connsiteX227" fmla="*/ 6212021 w 8176506"/>
              <a:gd name="connsiteY227" fmla="*/ 177021 h 430693"/>
              <a:gd name="connsiteX228" fmla="*/ 6223820 w 8176506"/>
              <a:gd name="connsiteY228" fmla="*/ 159322 h 430693"/>
              <a:gd name="connsiteX229" fmla="*/ 6235618 w 8176506"/>
              <a:gd name="connsiteY229" fmla="*/ 182920 h 430693"/>
              <a:gd name="connsiteX230" fmla="*/ 6282813 w 8176506"/>
              <a:gd name="connsiteY230" fmla="*/ 106228 h 430693"/>
              <a:gd name="connsiteX231" fmla="*/ 6300511 w 8176506"/>
              <a:gd name="connsiteY231" fmla="*/ 165222 h 430693"/>
              <a:gd name="connsiteX232" fmla="*/ 6341807 w 8176506"/>
              <a:gd name="connsiteY232" fmla="*/ 230115 h 430693"/>
              <a:gd name="connsiteX233" fmla="*/ 6359505 w 8176506"/>
              <a:gd name="connsiteY233" fmla="*/ 236014 h 430693"/>
              <a:gd name="connsiteX234" fmla="*/ 6377203 w 8176506"/>
              <a:gd name="connsiteY234" fmla="*/ 212417 h 430693"/>
              <a:gd name="connsiteX235" fmla="*/ 6424398 w 8176506"/>
              <a:gd name="connsiteY235" fmla="*/ 123926 h 430693"/>
              <a:gd name="connsiteX236" fmla="*/ 6465693 w 8176506"/>
              <a:gd name="connsiteY236" fmla="*/ 271410 h 430693"/>
              <a:gd name="connsiteX237" fmla="*/ 6483391 w 8176506"/>
              <a:gd name="connsiteY237" fmla="*/ 277310 h 430693"/>
              <a:gd name="connsiteX238" fmla="*/ 6577781 w 8176506"/>
              <a:gd name="connsiteY238" fmla="*/ 106228 h 430693"/>
              <a:gd name="connsiteX239" fmla="*/ 6601378 w 8176506"/>
              <a:gd name="connsiteY239" fmla="*/ 88530 h 430693"/>
              <a:gd name="connsiteX240" fmla="*/ 6619077 w 8176506"/>
              <a:gd name="connsiteY240" fmla="*/ 159322 h 430693"/>
              <a:gd name="connsiteX241" fmla="*/ 6624976 w 8176506"/>
              <a:gd name="connsiteY241" fmla="*/ 194719 h 430693"/>
              <a:gd name="connsiteX242" fmla="*/ 6654473 w 8176506"/>
              <a:gd name="connsiteY242" fmla="*/ 188819 h 430693"/>
              <a:gd name="connsiteX243" fmla="*/ 6695768 w 8176506"/>
              <a:gd name="connsiteY243" fmla="*/ 135725 h 430693"/>
              <a:gd name="connsiteX244" fmla="*/ 6719366 w 8176506"/>
              <a:gd name="connsiteY244" fmla="*/ 100329 h 430693"/>
              <a:gd name="connsiteX245" fmla="*/ 6737064 w 8176506"/>
              <a:gd name="connsiteY245" fmla="*/ 182920 h 430693"/>
              <a:gd name="connsiteX246" fmla="*/ 6813755 w 8176506"/>
              <a:gd name="connsiteY246" fmla="*/ 218316 h 430693"/>
              <a:gd name="connsiteX247" fmla="*/ 6878648 w 8176506"/>
              <a:gd name="connsiteY247" fmla="*/ 253712 h 430693"/>
              <a:gd name="connsiteX248" fmla="*/ 6908145 w 8176506"/>
              <a:gd name="connsiteY248" fmla="*/ 206517 h 430693"/>
              <a:gd name="connsiteX249" fmla="*/ 6955340 w 8176506"/>
              <a:gd name="connsiteY249" fmla="*/ 112128 h 430693"/>
              <a:gd name="connsiteX250" fmla="*/ 6967138 w 8176506"/>
              <a:gd name="connsiteY250" fmla="*/ 230115 h 430693"/>
              <a:gd name="connsiteX251" fmla="*/ 6978937 w 8176506"/>
              <a:gd name="connsiteY251" fmla="*/ 212417 h 430693"/>
              <a:gd name="connsiteX252" fmla="*/ 7008434 w 8176506"/>
              <a:gd name="connsiteY252" fmla="*/ 159322 h 430693"/>
              <a:gd name="connsiteX253" fmla="*/ 7032031 w 8176506"/>
              <a:gd name="connsiteY253" fmla="*/ 241913 h 430693"/>
              <a:gd name="connsiteX254" fmla="*/ 7055629 w 8176506"/>
              <a:gd name="connsiteY254" fmla="*/ 271410 h 430693"/>
              <a:gd name="connsiteX255" fmla="*/ 7079226 w 8176506"/>
              <a:gd name="connsiteY255" fmla="*/ 253712 h 430693"/>
              <a:gd name="connsiteX256" fmla="*/ 7167717 w 8176506"/>
              <a:gd name="connsiteY256" fmla="*/ 129826 h 430693"/>
              <a:gd name="connsiteX257" fmla="*/ 7203113 w 8176506"/>
              <a:gd name="connsiteY257" fmla="*/ 295008 h 430693"/>
              <a:gd name="connsiteX258" fmla="*/ 7220811 w 8176506"/>
              <a:gd name="connsiteY258" fmla="*/ 289108 h 430693"/>
              <a:gd name="connsiteX259" fmla="*/ 7321100 w 8176506"/>
              <a:gd name="connsiteY259" fmla="*/ 94430 h 430693"/>
              <a:gd name="connsiteX260" fmla="*/ 7385993 w 8176506"/>
              <a:gd name="connsiteY260" fmla="*/ 153423 h 430693"/>
              <a:gd name="connsiteX261" fmla="*/ 7409590 w 8176506"/>
              <a:gd name="connsiteY261" fmla="*/ 123926 h 430693"/>
              <a:gd name="connsiteX262" fmla="*/ 7474483 w 8176506"/>
              <a:gd name="connsiteY262" fmla="*/ 200618 h 430693"/>
              <a:gd name="connsiteX263" fmla="*/ 7503980 w 8176506"/>
              <a:gd name="connsiteY263" fmla="*/ 141624 h 430693"/>
              <a:gd name="connsiteX264" fmla="*/ 7515778 w 8176506"/>
              <a:gd name="connsiteY264" fmla="*/ 64933 h 430693"/>
              <a:gd name="connsiteX265" fmla="*/ 7521678 w 8176506"/>
              <a:gd name="connsiteY265" fmla="*/ 82631 h 430693"/>
              <a:gd name="connsiteX266" fmla="*/ 7533477 w 8176506"/>
              <a:gd name="connsiteY266" fmla="*/ 182920 h 430693"/>
              <a:gd name="connsiteX267" fmla="*/ 7551175 w 8176506"/>
              <a:gd name="connsiteY267" fmla="*/ 165222 h 430693"/>
              <a:gd name="connsiteX268" fmla="*/ 7562973 w 8176506"/>
              <a:gd name="connsiteY268" fmla="*/ 283209 h 430693"/>
              <a:gd name="connsiteX269" fmla="*/ 7598369 w 8176506"/>
              <a:gd name="connsiteY269" fmla="*/ 253712 h 430693"/>
              <a:gd name="connsiteX270" fmla="*/ 7627866 w 8176506"/>
              <a:gd name="connsiteY270" fmla="*/ 171121 h 430693"/>
              <a:gd name="connsiteX271" fmla="*/ 7645564 w 8176506"/>
              <a:gd name="connsiteY271" fmla="*/ 295008 h 430693"/>
              <a:gd name="connsiteX272" fmla="*/ 7675061 w 8176506"/>
              <a:gd name="connsiteY272" fmla="*/ 259612 h 430693"/>
              <a:gd name="connsiteX273" fmla="*/ 7692759 w 8176506"/>
              <a:gd name="connsiteY273" fmla="*/ 318605 h 430693"/>
              <a:gd name="connsiteX274" fmla="*/ 7734055 w 8176506"/>
              <a:gd name="connsiteY274" fmla="*/ 348102 h 430693"/>
              <a:gd name="connsiteX275" fmla="*/ 7769451 w 8176506"/>
              <a:gd name="connsiteY275" fmla="*/ 253712 h 430693"/>
              <a:gd name="connsiteX276" fmla="*/ 7793048 w 8176506"/>
              <a:gd name="connsiteY276" fmla="*/ 224215 h 430693"/>
              <a:gd name="connsiteX277" fmla="*/ 7810746 w 8176506"/>
              <a:gd name="connsiteY277" fmla="*/ 300907 h 430693"/>
              <a:gd name="connsiteX278" fmla="*/ 7828444 w 8176506"/>
              <a:gd name="connsiteY278" fmla="*/ 312706 h 430693"/>
              <a:gd name="connsiteX279" fmla="*/ 7857941 w 8176506"/>
              <a:gd name="connsiteY279" fmla="*/ 253712 h 430693"/>
              <a:gd name="connsiteX280" fmla="*/ 7875639 w 8176506"/>
              <a:gd name="connsiteY280" fmla="*/ 230115 h 430693"/>
              <a:gd name="connsiteX281" fmla="*/ 7881538 w 8176506"/>
              <a:gd name="connsiteY281" fmla="*/ 271410 h 430693"/>
              <a:gd name="connsiteX282" fmla="*/ 7905136 w 8176506"/>
              <a:gd name="connsiteY282" fmla="*/ 230115 h 430693"/>
              <a:gd name="connsiteX283" fmla="*/ 7916935 w 8176506"/>
              <a:gd name="connsiteY283" fmla="*/ 289108 h 430693"/>
              <a:gd name="connsiteX284" fmla="*/ 7928733 w 8176506"/>
              <a:gd name="connsiteY284" fmla="*/ 218316 h 430693"/>
              <a:gd name="connsiteX285" fmla="*/ 7940532 w 8176506"/>
              <a:gd name="connsiteY285" fmla="*/ 236014 h 430693"/>
              <a:gd name="connsiteX286" fmla="*/ 7958230 w 8176506"/>
              <a:gd name="connsiteY286" fmla="*/ 177021 h 430693"/>
              <a:gd name="connsiteX287" fmla="*/ 7987727 w 8176506"/>
              <a:gd name="connsiteY287" fmla="*/ 265511 h 430693"/>
              <a:gd name="connsiteX288" fmla="*/ 8011324 w 8176506"/>
              <a:gd name="connsiteY288" fmla="*/ 283209 h 430693"/>
              <a:gd name="connsiteX289" fmla="*/ 8076217 w 8176506"/>
              <a:gd name="connsiteY289" fmla="*/ 94430 h 430693"/>
              <a:gd name="connsiteX290" fmla="*/ 8111613 w 8176506"/>
              <a:gd name="connsiteY290" fmla="*/ 23637 h 430693"/>
              <a:gd name="connsiteX291" fmla="*/ 8129311 w 8176506"/>
              <a:gd name="connsiteY291" fmla="*/ 135725 h 430693"/>
              <a:gd name="connsiteX292" fmla="*/ 8152909 w 8176506"/>
              <a:gd name="connsiteY292" fmla="*/ 271410 h 430693"/>
              <a:gd name="connsiteX293" fmla="*/ 8164707 w 8176506"/>
              <a:gd name="connsiteY293" fmla="*/ 165222 h 430693"/>
              <a:gd name="connsiteX294" fmla="*/ 8170607 w 8176506"/>
              <a:gd name="connsiteY294" fmla="*/ 188819 h 430693"/>
              <a:gd name="connsiteX295" fmla="*/ 8176506 w 8176506"/>
              <a:gd name="connsiteY295" fmla="*/ 224215 h 43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8176506" h="430693">
                <a:moveTo>
                  <a:pt x="0" y="306806"/>
                </a:moveTo>
                <a:cubicBezTo>
                  <a:pt x="3933" y="295007"/>
                  <a:pt x="7549" y="283098"/>
                  <a:pt x="11799" y="271410"/>
                </a:cubicBezTo>
                <a:cubicBezTo>
                  <a:pt x="15418" y="261458"/>
                  <a:pt x="21030" y="252187"/>
                  <a:pt x="23598" y="241913"/>
                </a:cubicBezTo>
                <a:cubicBezTo>
                  <a:pt x="27295" y="227124"/>
                  <a:pt x="30560" y="181346"/>
                  <a:pt x="35397" y="165222"/>
                </a:cubicBezTo>
                <a:cubicBezTo>
                  <a:pt x="37924" y="156799"/>
                  <a:pt x="43262" y="149490"/>
                  <a:pt x="47195" y="141624"/>
                </a:cubicBezTo>
                <a:cubicBezTo>
                  <a:pt x="57027" y="143591"/>
                  <a:pt x="71891" y="138721"/>
                  <a:pt x="76692" y="147524"/>
                </a:cubicBezTo>
                <a:cubicBezTo>
                  <a:pt x="86155" y="164873"/>
                  <a:pt x="80409" y="186875"/>
                  <a:pt x="82591" y="206517"/>
                </a:cubicBezTo>
                <a:cubicBezTo>
                  <a:pt x="87512" y="250801"/>
                  <a:pt x="87743" y="249225"/>
                  <a:pt x="94390" y="289108"/>
                </a:cubicBezTo>
                <a:cubicBezTo>
                  <a:pt x="102256" y="283209"/>
                  <a:pt x="111455" y="278759"/>
                  <a:pt x="117987" y="271410"/>
                </a:cubicBezTo>
                <a:cubicBezTo>
                  <a:pt x="127408" y="260812"/>
                  <a:pt x="133453" y="247631"/>
                  <a:pt x="141585" y="236014"/>
                </a:cubicBezTo>
                <a:cubicBezTo>
                  <a:pt x="147223" y="227959"/>
                  <a:pt x="153829" y="220598"/>
                  <a:pt x="159283" y="212417"/>
                </a:cubicBezTo>
                <a:cubicBezTo>
                  <a:pt x="165643" y="202876"/>
                  <a:pt x="170904" y="192643"/>
                  <a:pt x="176981" y="182920"/>
                </a:cubicBezTo>
                <a:cubicBezTo>
                  <a:pt x="180739" y="176908"/>
                  <a:pt x="183766" y="170236"/>
                  <a:pt x="188780" y="165222"/>
                </a:cubicBezTo>
                <a:cubicBezTo>
                  <a:pt x="193794" y="160208"/>
                  <a:pt x="200579" y="157356"/>
                  <a:pt x="206478" y="153423"/>
                </a:cubicBezTo>
                <a:cubicBezTo>
                  <a:pt x="216310" y="177020"/>
                  <a:pt x="228629" y="199729"/>
                  <a:pt x="235975" y="224215"/>
                </a:cubicBezTo>
                <a:cubicBezTo>
                  <a:pt x="240531" y="239400"/>
                  <a:pt x="226493" y="275255"/>
                  <a:pt x="241874" y="271410"/>
                </a:cubicBezTo>
                <a:cubicBezTo>
                  <a:pt x="259972" y="266886"/>
                  <a:pt x="252223" y="235463"/>
                  <a:pt x="259572" y="218316"/>
                </a:cubicBezTo>
                <a:cubicBezTo>
                  <a:pt x="264089" y="207777"/>
                  <a:pt x="272525" y="199258"/>
                  <a:pt x="277270" y="188819"/>
                </a:cubicBezTo>
                <a:cubicBezTo>
                  <a:pt x="282416" y="177497"/>
                  <a:pt x="284886" y="165135"/>
                  <a:pt x="289069" y="153423"/>
                </a:cubicBezTo>
                <a:cubicBezTo>
                  <a:pt x="294720" y="137600"/>
                  <a:pt x="300868" y="121960"/>
                  <a:pt x="306767" y="106228"/>
                </a:cubicBezTo>
                <a:cubicBezTo>
                  <a:pt x="312666" y="129826"/>
                  <a:pt x="321352" y="152897"/>
                  <a:pt x="324465" y="177021"/>
                </a:cubicBezTo>
                <a:cubicBezTo>
                  <a:pt x="342026" y="313122"/>
                  <a:pt x="307471" y="254769"/>
                  <a:pt x="342163" y="306806"/>
                </a:cubicBezTo>
                <a:cubicBezTo>
                  <a:pt x="351995" y="304840"/>
                  <a:pt x="364952" y="308360"/>
                  <a:pt x="371660" y="300907"/>
                </a:cubicBezTo>
                <a:cubicBezTo>
                  <a:pt x="403267" y="265788"/>
                  <a:pt x="392403" y="235573"/>
                  <a:pt x="401157" y="194719"/>
                </a:cubicBezTo>
                <a:cubicBezTo>
                  <a:pt x="403376" y="184364"/>
                  <a:pt x="409237" y="175137"/>
                  <a:pt x="412955" y="165222"/>
                </a:cubicBezTo>
                <a:cubicBezTo>
                  <a:pt x="415138" y="159399"/>
                  <a:pt x="416888" y="153423"/>
                  <a:pt x="418855" y="147524"/>
                </a:cubicBezTo>
                <a:cubicBezTo>
                  <a:pt x="432620" y="165222"/>
                  <a:pt x="452168" y="179666"/>
                  <a:pt x="460150" y="200618"/>
                </a:cubicBezTo>
                <a:cubicBezTo>
                  <a:pt x="468580" y="222746"/>
                  <a:pt x="463282" y="247893"/>
                  <a:pt x="466049" y="271410"/>
                </a:cubicBezTo>
                <a:cubicBezTo>
                  <a:pt x="469372" y="299655"/>
                  <a:pt x="473140" y="303885"/>
                  <a:pt x="483747" y="330404"/>
                </a:cubicBezTo>
                <a:cubicBezTo>
                  <a:pt x="491613" y="320572"/>
                  <a:pt x="500867" y="311704"/>
                  <a:pt x="507345" y="300907"/>
                </a:cubicBezTo>
                <a:cubicBezTo>
                  <a:pt x="512793" y="291826"/>
                  <a:pt x="513270" y="280221"/>
                  <a:pt x="519144" y="271410"/>
                </a:cubicBezTo>
                <a:cubicBezTo>
                  <a:pt x="532110" y="251962"/>
                  <a:pt x="543458" y="248144"/>
                  <a:pt x="560439" y="236014"/>
                </a:cubicBezTo>
                <a:cubicBezTo>
                  <a:pt x="568440" y="230299"/>
                  <a:pt x="576729" y="224893"/>
                  <a:pt x="584037" y="218316"/>
                </a:cubicBezTo>
                <a:cubicBezTo>
                  <a:pt x="596440" y="207154"/>
                  <a:pt x="619433" y="182920"/>
                  <a:pt x="619433" y="182920"/>
                </a:cubicBezTo>
                <a:cubicBezTo>
                  <a:pt x="623366" y="167188"/>
                  <a:pt x="622732" y="121915"/>
                  <a:pt x="631231" y="135725"/>
                </a:cubicBezTo>
                <a:cubicBezTo>
                  <a:pt x="668958" y="197032"/>
                  <a:pt x="659832" y="237881"/>
                  <a:pt x="672527" y="295008"/>
                </a:cubicBezTo>
                <a:cubicBezTo>
                  <a:pt x="673876" y="301078"/>
                  <a:pt x="676460" y="306807"/>
                  <a:pt x="678426" y="312706"/>
                </a:cubicBezTo>
                <a:cubicBezTo>
                  <a:pt x="698091" y="273377"/>
                  <a:pt x="723516" y="236434"/>
                  <a:pt x="737420" y="194719"/>
                </a:cubicBezTo>
                <a:cubicBezTo>
                  <a:pt x="752566" y="149276"/>
                  <a:pt x="744599" y="170870"/>
                  <a:pt x="761017" y="129826"/>
                </a:cubicBezTo>
                <a:cubicBezTo>
                  <a:pt x="772816" y="161289"/>
                  <a:pt x="786531" y="192098"/>
                  <a:pt x="796413" y="224215"/>
                </a:cubicBezTo>
                <a:cubicBezTo>
                  <a:pt x="817302" y="292103"/>
                  <a:pt x="801027" y="270885"/>
                  <a:pt x="814111" y="336303"/>
                </a:cubicBezTo>
                <a:cubicBezTo>
                  <a:pt x="816550" y="348498"/>
                  <a:pt x="821977" y="359900"/>
                  <a:pt x="825910" y="371699"/>
                </a:cubicBezTo>
                <a:cubicBezTo>
                  <a:pt x="829843" y="365800"/>
                  <a:pt x="834266" y="360199"/>
                  <a:pt x="837709" y="354001"/>
                </a:cubicBezTo>
                <a:cubicBezTo>
                  <a:pt x="853944" y="324778"/>
                  <a:pt x="864021" y="291615"/>
                  <a:pt x="884904" y="265511"/>
                </a:cubicBezTo>
                <a:cubicBezTo>
                  <a:pt x="892770" y="255679"/>
                  <a:pt x="901095" y="246197"/>
                  <a:pt x="908501" y="236014"/>
                </a:cubicBezTo>
                <a:cubicBezTo>
                  <a:pt x="913649" y="228936"/>
                  <a:pt x="940164" y="186654"/>
                  <a:pt x="949797" y="177021"/>
                </a:cubicBezTo>
                <a:cubicBezTo>
                  <a:pt x="954811" y="172008"/>
                  <a:pt x="961596" y="169155"/>
                  <a:pt x="967495" y="165222"/>
                </a:cubicBezTo>
                <a:cubicBezTo>
                  <a:pt x="973394" y="208484"/>
                  <a:pt x="979018" y="251784"/>
                  <a:pt x="985193" y="295008"/>
                </a:cubicBezTo>
                <a:cubicBezTo>
                  <a:pt x="986885" y="306849"/>
                  <a:pt x="981752" y="322932"/>
                  <a:pt x="991092" y="330404"/>
                </a:cubicBezTo>
                <a:cubicBezTo>
                  <a:pt x="997959" y="335898"/>
                  <a:pt x="1006823" y="322538"/>
                  <a:pt x="1014689" y="318605"/>
                </a:cubicBezTo>
                <a:cubicBezTo>
                  <a:pt x="1022555" y="295008"/>
                  <a:pt x="1028635" y="270738"/>
                  <a:pt x="1038287" y="247813"/>
                </a:cubicBezTo>
                <a:cubicBezTo>
                  <a:pt x="1076532" y="156982"/>
                  <a:pt x="1052605" y="243630"/>
                  <a:pt x="1067784" y="182920"/>
                </a:cubicBezTo>
                <a:cubicBezTo>
                  <a:pt x="1073683" y="190786"/>
                  <a:pt x="1080774" y="197885"/>
                  <a:pt x="1085482" y="206517"/>
                </a:cubicBezTo>
                <a:cubicBezTo>
                  <a:pt x="1104975" y="242254"/>
                  <a:pt x="1114386" y="287331"/>
                  <a:pt x="1126777" y="324504"/>
                </a:cubicBezTo>
                <a:cubicBezTo>
                  <a:pt x="1130126" y="334550"/>
                  <a:pt x="1134643" y="344169"/>
                  <a:pt x="1138576" y="354001"/>
                </a:cubicBezTo>
                <a:cubicBezTo>
                  <a:pt x="1148408" y="328437"/>
                  <a:pt x="1156411" y="302092"/>
                  <a:pt x="1168073" y="277310"/>
                </a:cubicBezTo>
                <a:cubicBezTo>
                  <a:pt x="1172260" y="268413"/>
                  <a:pt x="1180996" y="262307"/>
                  <a:pt x="1185771" y="253712"/>
                </a:cubicBezTo>
                <a:cubicBezTo>
                  <a:pt x="1224393" y="184190"/>
                  <a:pt x="1169700" y="261373"/>
                  <a:pt x="1215267" y="200618"/>
                </a:cubicBezTo>
                <a:cubicBezTo>
                  <a:pt x="1225099" y="216350"/>
                  <a:pt x="1237229" y="230860"/>
                  <a:pt x="1244764" y="247813"/>
                </a:cubicBezTo>
                <a:cubicBezTo>
                  <a:pt x="1252391" y="264975"/>
                  <a:pt x="1262380" y="306477"/>
                  <a:pt x="1268362" y="330404"/>
                </a:cubicBezTo>
                <a:cubicBezTo>
                  <a:pt x="1280161" y="310739"/>
                  <a:pt x="1292706" y="291504"/>
                  <a:pt x="1303758" y="271410"/>
                </a:cubicBezTo>
                <a:cubicBezTo>
                  <a:pt x="1323881" y="234822"/>
                  <a:pt x="1324969" y="211593"/>
                  <a:pt x="1356852" y="188819"/>
                </a:cubicBezTo>
                <a:cubicBezTo>
                  <a:pt x="1361912" y="185205"/>
                  <a:pt x="1368651" y="184886"/>
                  <a:pt x="1374550" y="182920"/>
                </a:cubicBezTo>
                <a:cubicBezTo>
                  <a:pt x="1402305" y="266189"/>
                  <a:pt x="1343263" y="87546"/>
                  <a:pt x="1421745" y="365800"/>
                </a:cubicBezTo>
                <a:cubicBezTo>
                  <a:pt x="1427993" y="387952"/>
                  <a:pt x="1437476" y="409062"/>
                  <a:pt x="1445342" y="430693"/>
                </a:cubicBezTo>
                <a:cubicBezTo>
                  <a:pt x="1461074" y="411028"/>
                  <a:pt x="1480808" y="393984"/>
                  <a:pt x="1492537" y="371699"/>
                </a:cubicBezTo>
                <a:cubicBezTo>
                  <a:pt x="1565191" y="233658"/>
                  <a:pt x="1452643" y="383223"/>
                  <a:pt x="1527933" y="289108"/>
                </a:cubicBezTo>
                <a:cubicBezTo>
                  <a:pt x="1529900" y="277309"/>
                  <a:pt x="1529745" y="264953"/>
                  <a:pt x="1533833" y="253712"/>
                </a:cubicBezTo>
                <a:cubicBezTo>
                  <a:pt x="1540310" y="235900"/>
                  <a:pt x="1554710" y="218615"/>
                  <a:pt x="1569229" y="206517"/>
                </a:cubicBezTo>
                <a:cubicBezTo>
                  <a:pt x="1574676" y="201978"/>
                  <a:pt x="1581028" y="198652"/>
                  <a:pt x="1586927" y="194719"/>
                </a:cubicBezTo>
                <a:cubicBezTo>
                  <a:pt x="1592826" y="228149"/>
                  <a:pt x="1595472" y="262319"/>
                  <a:pt x="1604625" y="295008"/>
                </a:cubicBezTo>
                <a:cubicBezTo>
                  <a:pt x="1609367" y="311945"/>
                  <a:pt x="1611659" y="348118"/>
                  <a:pt x="1628222" y="342202"/>
                </a:cubicBezTo>
                <a:cubicBezTo>
                  <a:pt x="1658595" y="331354"/>
                  <a:pt x="1669326" y="292346"/>
                  <a:pt x="1687216" y="265511"/>
                </a:cubicBezTo>
                <a:cubicBezTo>
                  <a:pt x="1714086" y="225207"/>
                  <a:pt x="1731409" y="188923"/>
                  <a:pt x="1752109" y="147524"/>
                </a:cubicBezTo>
                <a:cubicBezTo>
                  <a:pt x="1761941" y="175054"/>
                  <a:pt x="1770475" y="203083"/>
                  <a:pt x="1781606" y="230115"/>
                </a:cubicBezTo>
                <a:cubicBezTo>
                  <a:pt x="1784305" y="236671"/>
                  <a:pt x="1786821" y="245180"/>
                  <a:pt x="1793404" y="247813"/>
                </a:cubicBezTo>
                <a:cubicBezTo>
                  <a:pt x="1799178" y="250122"/>
                  <a:pt x="1805203" y="243880"/>
                  <a:pt x="1811102" y="241913"/>
                </a:cubicBezTo>
                <a:cubicBezTo>
                  <a:pt x="1818968" y="228148"/>
                  <a:pt x="1825375" y="213440"/>
                  <a:pt x="1834700" y="200618"/>
                </a:cubicBezTo>
                <a:cubicBezTo>
                  <a:pt x="1841243" y="191622"/>
                  <a:pt x="1853322" y="167072"/>
                  <a:pt x="1858297" y="177021"/>
                </a:cubicBezTo>
                <a:cubicBezTo>
                  <a:pt x="1865085" y="190597"/>
                  <a:pt x="1891367" y="324672"/>
                  <a:pt x="1899593" y="365800"/>
                </a:cubicBezTo>
                <a:cubicBezTo>
                  <a:pt x="1921224" y="357934"/>
                  <a:pt x="1944177" y="353034"/>
                  <a:pt x="1964486" y="342202"/>
                </a:cubicBezTo>
                <a:cubicBezTo>
                  <a:pt x="1974301" y="336967"/>
                  <a:pt x="1980844" y="327051"/>
                  <a:pt x="1988083" y="318605"/>
                </a:cubicBezTo>
                <a:cubicBezTo>
                  <a:pt x="1992697" y="313222"/>
                  <a:pt x="1996545" y="307163"/>
                  <a:pt x="1999882" y="300907"/>
                </a:cubicBezTo>
                <a:cubicBezTo>
                  <a:pt x="2012297" y="277628"/>
                  <a:pt x="2021902" y="252855"/>
                  <a:pt x="2035278" y="230115"/>
                </a:cubicBezTo>
                <a:cubicBezTo>
                  <a:pt x="2091642" y="134295"/>
                  <a:pt x="2026069" y="277167"/>
                  <a:pt x="2076573" y="159322"/>
                </a:cubicBezTo>
                <a:cubicBezTo>
                  <a:pt x="2081497" y="124855"/>
                  <a:pt x="2081472" y="119580"/>
                  <a:pt x="2088372" y="88530"/>
                </a:cubicBezTo>
                <a:cubicBezTo>
                  <a:pt x="2090131" y="80615"/>
                  <a:pt x="2089774" y="71679"/>
                  <a:pt x="2094271" y="64933"/>
                </a:cubicBezTo>
                <a:cubicBezTo>
                  <a:pt x="2098204" y="59034"/>
                  <a:pt x="2106070" y="57067"/>
                  <a:pt x="2111969" y="53134"/>
                </a:cubicBezTo>
                <a:cubicBezTo>
                  <a:pt x="2123768" y="78698"/>
                  <a:pt x="2138699" y="103038"/>
                  <a:pt x="2147366" y="129826"/>
                </a:cubicBezTo>
                <a:cubicBezTo>
                  <a:pt x="2189772" y="260899"/>
                  <a:pt x="2143290" y="287284"/>
                  <a:pt x="2212258" y="218316"/>
                </a:cubicBezTo>
                <a:cubicBezTo>
                  <a:pt x="2220124" y="228148"/>
                  <a:pt x="2229886" y="236726"/>
                  <a:pt x="2235856" y="247813"/>
                </a:cubicBezTo>
                <a:cubicBezTo>
                  <a:pt x="2248640" y="271554"/>
                  <a:pt x="2253224" y="293690"/>
                  <a:pt x="2259453" y="318605"/>
                </a:cubicBezTo>
                <a:cubicBezTo>
                  <a:pt x="2269285" y="304840"/>
                  <a:pt x="2280930" y="292204"/>
                  <a:pt x="2288950" y="277310"/>
                </a:cubicBezTo>
                <a:cubicBezTo>
                  <a:pt x="2294847" y="266359"/>
                  <a:pt x="2291955" y="233119"/>
                  <a:pt x="2300749" y="241913"/>
                </a:cubicBezTo>
                <a:cubicBezTo>
                  <a:pt x="2318338" y="259502"/>
                  <a:pt x="2315331" y="289523"/>
                  <a:pt x="2324346" y="312706"/>
                </a:cubicBezTo>
                <a:cubicBezTo>
                  <a:pt x="2329127" y="325000"/>
                  <a:pt x="2336145" y="336303"/>
                  <a:pt x="2342044" y="348102"/>
                </a:cubicBezTo>
                <a:cubicBezTo>
                  <a:pt x="2350794" y="308730"/>
                  <a:pt x="2350036" y="291870"/>
                  <a:pt x="2371541" y="259612"/>
                </a:cubicBezTo>
                <a:cubicBezTo>
                  <a:pt x="2376169" y="252670"/>
                  <a:pt x="2383898" y="248322"/>
                  <a:pt x="2389239" y="241913"/>
                </a:cubicBezTo>
                <a:cubicBezTo>
                  <a:pt x="2393778" y="236466"/>
                  <a:pt x="2395591" y="228754"/>
                  <a:pt x="2401038" y="224215"/>
                </a:cubicBezTo>
                <a:cubicBezTo>
                  <a:pt x="2408668" y="217857"/>
                  <a:pt x="2447104" y="203429"/>
                  <a:pt x="2454132" y="200618"/>
                </a:cubicBezTo>
                <a:cubicBezTo>
                  <a:pt x="2467897" y="206517"/>
                  <a:pt x="2487997" y="205313"/>
                  <a:pt x="2495427" y="218316"/>
                </a:cubicBezTo>
                <a:cubicBezTo>
                  <a:pt x="2532740" y="283614"/>
                  <a:pt x="2468803" y="291340"/>
                  <a:pt x="2524924" y="277310"/>
                </a:cubicBezTo>
                <a:cubicBezTo>
                  <a:pt x="2531258" y="289978"/>
                  <a:pt x="2550078" y="334650"/>
                  <a:pt x="2566220" y="348102"/>
                </a:cubicBezTo>
                <a:cubicBezTo>
                  <a:pt x="2570997" y="352083"/>
                  <a:pt x="2578019" y="352035"/>
                  <a:pt x="2583918" y="354001"/>
                </a:cubicBezTo>
                <a:cubicBezTo>
                  <a:pt x="2601616" y="285175"/>
                  <a:pt x="2625330" y="217622"/>
                  <a:pt x="2637012" y="147524"/>
                </a:cubicBezTo>
                <a:cubicBezTo>
                  <a:pt x="2645577" y="96133"/>
                  <a:pt x="2640010" y="123732"/>
                  <a:pt x="2654710" y="64933"/>
                </a:cubicBezTo>
                <a:cubicBezTo>
                  <a:pt x="2662576" y="84597"/>
                  <a:pt x="2672917" y="103444"/>
                  <a:pt x="2678307" y="123926"/>
                </a:cubicBezTo>
                <a:cubicBezTo>
                  <a:pt x="2682839" y="141147"/>
                  <a:pt x="2682519" y="159294"/>
                  <a:pt x="2684207" y="177021"/>
                </a:cubicBezTo>
                <a:cubicBezTo>
                  <a:pt x="2694285" y="282837"/>
                  <a:pt x="2684981" y="211942"/>
                  <a:pt x="2696006" y="289108"/>
                </a:cubicBezTo>
                <a:cubicBezTo>
                  <a:pt x="2722198" y="252438"/>
                  <a:pt x="2735325" y="237346"/>
                  <a:pt x="2754999" y="194719"/>
                </a:cubicBezTo>
                <a:cubicBezTo>
                  <a:pt x="2758397" y="187357"/>
                  <a:pt x="2758932" y="178987"/>
                  <a:pt x="2760898" y="171121"/>
                </a:cubicBezTo>
                <a:cubicBezTo>
                  <a:pt x="2763204" y="181498"/>
                  <a:pt x="2780897" y="269711"/>
                  <a:pt x="2790395" y="277310"/>
                </a:cubicBezTo>
                <a:cubicBezTo>
                  <a:pt x="2801253" y="285996"/>
                  <a:pt x="2817926" y="273377"/>
                  <a:pt x="2831691" y="271410"/>
                </a:cubicBezTo>
                <a:cubicBezTo>
                  <a:pt x="2898267" y="184861"/>
                  <a:pt x="2860087" y="184521"/>
                  <a:pt x="2926080" y="206517"/>
                </a:cubicBezTo>
                <a:cubicBezTo>
                  <a:pt x="2928047" y="224215"/>
                  <a:pt x="2929899" y="241927"/>
                  <a:pt x="2931980" y="259612"/>
                </a:cubicBezTo>
                <a:cubicBezTo>
                  <a:pt x="2933832" y="275357"/>
                  <a:pt x="2923035" y="312373"/>
                  <a:pt x="2937879" y="306806"/>
                </a:cubicBezTo>
                <a:cubicBezTo>
                  <a:pt x="2961886" y="297803"/>
                  <a:pt x="2965410" y="263544"/>
                  <a:pt x="2979175" y="241913"/>
                </a:cubicBezTo>
                <a:cubicBezTo>
                  <a:pt x="2983108" y="218316"/>
                  <a:pt x="2987589" y="194803"/>
                  <a:pt x="2990973" y="171121"/>
                </a:cubicBezTo>
                <a:cubicBezTo>
                  <a:pt x="2992940" y="157356"/>
                  <a:pt x="2992877" y="143144"/>
                  <a:pt x="2996873" y="129826"/>
                </a:cubicBezTo>
                <a:cubicBezTo>
                  <a:pt x="2998910" y="123035"/>
                  <a:pt x="3005153" y="118284"/>
                  <a:pt x="3008671" y="112128"/>
                </a:cubicBezTo>
                <a:cubicBezTo>
                  <a:pt x="3021084" y="90405"/>
                  <a:pt x="3024828" y="72373"/>
                  <a:pt x="3044067" y="53134"/>
                </a:cubicBezTo>
                <a:cubicBezTo>
                  <a:pt x="3050286" y="46915"/>
                  <a:pt x="3059799" y="45268"/>
                  <a:pt x="3067665" y="41335"/>
                </a:cubicBezTo>
                <a:cubicBezTo>
                  <a:pt x="3070143" y="37618"/>
                  <a:pt x="3095699" y="-1423"/>
                  <a:pt x="3097162" y="40"/>
                </a:cubicBezTo>
                <a:cubicBezTo>
                  <a:pt x="3109981" y="12860"/>
                  <a:pt x="3105027" y="35436"/>
                  <a:pt x="3108960" y="53134"/>
                </a:cubicBezTo>
                <a:cubicBezTo>
                  <a:pt x="3110927" y="72799"/>
                  <a:pt x="3114860" y="92365"/>
                  <a:pt x="3114860" y="112128"/>
                </a:cubicBezTo>
                <a:cubicBezTo>
                  <a:pt x="3114860" y="230681"/>
                  <a:pt x="3067757" y="430507"/>
                  <a:pt x="3138457" y="289108"/>
                </a:cubicBezTo>
                <a:cubicBezTo>
                  <a:pt x="3144019" y="277984"/>
                  <a:pt x="3146323" y="265511"/>
                  <a:pt x="3150256" y="253712"/>
                </a:cubicBezTo>
                <a:cubicBezTo>
                  <a:pt x="3152297" y="262895"/>
                  <a:pt x="3162809" y="312395"/>
                  <a:pt x="3167954" y="330404"/>
                </a:cubicBezTo>
                <a:cubicBezTo>
                  <a:pt x="3169662" y="336383"/>
                  <a:pt x="3171887" y="342203"/>
                  <a:pt x="3173853" y="348102"/>
                </a:cubicBezTo>
                <a:cubicBezTo>
                  <a:pt x="3187618" y="340236"/>
                  <a:pt x="3204616" y="312654"/>
                  <a:pt x="3215149" y="324504"/>
                </a:cubicBezTo>
                <a:cubicBezTo>
                  <a:pt x="3277807" y="394994"/>
                  <a:pt x="3169655" y="418328"/>
                  <a:pt x="3256444" y="389397"/>
                </a:cubicBezTo>
                <a:cubicBezTo>
                  <a:pt x="3264310" y="342202"/>
                  <a:pt x="3274405" y="295325"/>
                  <a:pt x="3280042" y="247813"/>
                </a:cubicBezTo>
                <a:cubicBezTo>
                  <a:pt x="3288181" y="179216"/>
                  <a:pt x="3285383" y="109299"/>
                  <a:pt x="3297740" y="41335"/>
                </a:cubicBezTo>
                <a:cubicBezTo>
                  <a:pt x="3302326" y="16109"/>
                  <a:pt x="3300459" y="92585"/>
                  <a:pt x="3303639" y="118027"/>
                </a:cubicBezTo>
                <a:cubicBezTo>
                  <a:pt x="3304410" y="124197"/>
                  <a:pt x="3307572" y="129826"/>
                  <a:pt x="3309538" y="135725"/>
                </a:cubicBezTo>
                <a:cubicBezTo>
                  <a:pt x="3319370" y="118027"/>
                  <a:pt x="3326887" y="98828"/>
                  <a:pt x="3339035" y="82631"/>
                </a:cubicBezTo>
                <a:cubicBezTo>
                  <a:pt x="3344935" y="74765"/>
                  <a:pt x="3360500" y="55335"/>
                  <a:pt x="3362633" y="64933"/>
                </a:cubicBezTo>
                <a:cubicBezTo>
                  <a:pt x="3375459" y="122649"/>
                  <a:pt x="3370498" y="182920"/>
                  <a:pt x="3374431" y="241913"/>
                </a:cubicBezTo>
                <a:cubicBezTo>
                  <a:pt x="3384263" y="208483"/>
                  <a:pt x="3392417" y="174513"/>
                  <a:pt x="3403928" y="141624"/>
                </a:cubicBezTo>
                <a:cubicBezTo>
                  <a:pt x="3406270" y="134932"/>
                  <a:pt x="3413027" y="117370"/>
                  <a:pt x="3415727" y="123926"/>
                </a:cubicBezTo>
                <a:cubicBezTo>
                  <a:pt x="3431163" y="161412"/>
                  <a:pt x="3432406" y="203453"/>
                  <a:pt x="3445224" y="241913"/>
                </a:cubicBezTo>
                <a:lnTo>
                  <a:pt x="3451123" y="259612"/>
                </a:lnTo>
                <a:cubicBezTo>
                  <a:pt x="3457022" y="249780"/>
                  <a:pt x="3462744" y="239838"/>
                  <a:pt x="3468821" y="230115"/>
                </a:cubicBezTo>
                <a:cubicBezTo>
                  <a:pt x="3472579" y="224103"/>
                  <a:pt x="3476972" y="206337"/>
                  <a:pt x="3480620" y="212417"/>
                </a:cubicBezTo>
                <a:cubicBezTo>
                  <a:pt x="3497826" y="241093"/>
                  <a:pt x="3504251" y="289312"/>
                  <a:pt x="3510117" y="324504"/>
                </a:cubicBezTo>
                <a:cubicBezTo>
                  <a:pt x="3512083" y="306806"/>
                  <a:pt x="3513807" y="289079"/>
                  <a:pt x="3516016" y="271410"/>
                </a:cubicBezTo>
                <a:cubicBezTo>
                  <a:pt x="3517741" y="257613"/>
                  <a:pt x="3512083" y="220283"/>
                  <a:pt x="3521915" y="230115"/>
                </a:cubicBezTo>
                <a:cubicBezTo>
                  <a:pt x="3541282" y="249482"/>
                  <a:pt x="3541580" y="281242"/>
                  <a:pt x="3551412" y="306806"/>
                </a:cubicBezTo>
                <a:cubicBezTo>
                  <a:pt x="3555345" y="300907"/>
                  <a:pt x="3560040" y="295450"/>
                  <a:pt x="3563211" y="289108"/>
                </a:cubicBezTo>
                <a:cubicBezTo>
                  <a:pt x="3583562" y="248407"/>
                  <a:pt x="3576544" y="239661"/>
                  <a:pt x="3580909" y="182920"/>
                </a:cubicBezTo>
                <a:cubicBezTo>
                  <a:pt x="3586808" y="194719"/>
                  <a:pt x="3593872" y="206004"/>
                  <a:pt x="3598607" y="218316"/>
                </a:cubicBezTo>
                <a:cubicBezTo>
                  <a:pt x="3619333" y="272204"/>
                  <a:pt x="3600490" y="284403"/>
                  <a:pt x="3634003" y="200618"/>
                </a:cubicBezTo>
                <a:cubicBezTo>
                  <a:pt x="3651666" y="297763"/>
                  <a:pt x="3629333" y="270318"/>
                  <a:pt x="3681198" y="224215"/>
                </a:cubicBezTo>
                <a:cubicBezTo>
                  <a:pt x="3685846" y="220084"/>
                  <a:pt x="3692997" y="220282"/>
                  <a:pt x="3698896" y="218316"/>
                </a:cubicBezTo>
                <a:cubicBezTo>
                  <a:pt x="3700862" y="228148"/>
                  <a:pt x="3699820" y="256519"/>
                  <a:pt x="3704795" y="247813"/>
                </a:cubicBezTo>
                <a:cubicBezTo>
                  <a:pt x="3769740" y="134159"/>
                  <a:pt x="3707135" y="149896"/>
                  <a:pt x="3799185" y="88530"/>
                </a:cubicBezTo>
                <a:cubicBezTo>
                  <a:pt x="3809533" y="81631"/>
                  <a:pt x="3822782" y="80665"/>
                  <a:pt x="3834581" y="76732"/>
                </a:cubicBezTo>
                <a:cubicBezTo>
                  <a:pt x="3848346" y="82631"/>
                  <a:pt x="3866891" y="82449"/>
                  <a:pt x="3875877" y="94430"/>
                </a:cubicBezTo>
                <a:cubicBezTo>
                  <a:pt x="3892311" y="116341"/>
                  <a:pt x="3897592" y="144860"/>
                  <a:pt x="3905373" y="171121"/>
                </a:cubicBezTo>
                <a:cubicBezTo>
                  <a:pt x="3913371" y="198116"/>
                  <a:pt x="3916500" y="226334"/>
                  <a:pt x="3923071" y="253712"/>
                </a:cubicBezTo>
                <a:cubicBezTo>
                  <a:pt x="3928303" y="275514"/>
                  <a:pt x="3934870" y="296974"/>
                  <a:pt x="3940769" y="318605"/>
                </a:cubicBezTo>
                <a:cubicBezTo>
                  <a:pt x="3996432" y="275313"/>
                  <a:pt x="4015394" y="258492"/>
                  <a:pt x="4082354" y="218316"/>
                </a:cubicBezTo>
                <a:cubicBezTo>
                  <a:pt x="4101206" y="207004"/>
                  <a:pt x="4121683" y="198651"/>
                  <a:pt x="4141347" y="188819"/>
                </a:cubicBezTo>
                <a:cubicBezTo>
                  <a:pt x="4143314" y="214383"/>
                  <a:pt x="4131011" y="245667"/>
                  <a:pt x="4147247" y="265511"/>
                </a:cubicBezTo>
                <a:cubicBezTo>
                  <a:pt x="4157516" y="278061"/>
                  <a:pt x="4179474" y="259949"/>
                  <a:pt x="4194442" y="253712"/>
                </a:cubicBezTo>
                <a:cubicBezTo>
                  <a:pt x="4215055" y="245123"/>
                  <a:pt x="4235598" y="214944"/>
                  <a:pt x="4247536" y="200618"/>
                </a:cubicBezTo>
                <a:cubicBezTo>
                  <a:pt x="4299569" y="217961"/>
                  <a:pt x="4213348" y="184128"/>
                  <a:pt x="4282932" y="253712"/>
                </a:cubicBezTo>
                <a:cubicBezTo>
                  <a:pt x="4287946" y="258726"/>
                  <a:pt x="4295331" y="246623"/>
                  <a:pt x="4300630" y="241913"/>
                </a:cubicBezTo>
                <a:cubicBezTo>
                  <a:pt x="4313101" y="230827"/>
                  <a:pt x="4336026" y="206517"/>
                  <a:pt x="4336026" y="206517"/>
                </a:cubicBezTo>
                <a:cubicBezTo>
                  <a:pt x="4370259" y="274983"/>
                  <a:pt x="4357358" y="245098"/>
                  <a:pt x="4377322" y="295008"/>
                </a:cubicBezTo>
                <a:cubicBezTo>
                  <a:pt x="4389121" y="277310"/>
                  <a:pt x="4401626" y="260063"/>
                  <a:pt x="4412718" y="241913"/>
                </a:cubicBezTo>
                <a:cubicBezTo>
                  <a:pt x="4423275" y="224638"/>
                  <a:pt x="4424107" y="197873"/>
                  <a:pt x="4442215" y="188819"/>
                </a:cubicBezTo>
                <a:cubicBezTo>
                  <a:pt x="4458431" y="180711"/>
                  <a:pt x="4477611" y="196685"/>
                  <a:pt x="4495309" y="200618"/>
                </a:cubicBezTo>
                <a:cubicBezTo>
                  <a:pt x="4499242" y="230115"/>
                  <a:pt x="4502693" y="259680"/>
                  <a:pt x="4507107" y="289108"/>
                </a:cubicBezTo>
                <a:cubicBezTo>
                  <a:pt x="4508594" y="299024"/>
                  <a:pt x="4502980" y="318605"/>
                  <a:pt x="4513007" y="318605"/>
                </a:cubicBezTo>
                <a:cubicBezTo>
                  <a:pt x="4523034" y="318605"/>
                  <a:pt x="4516805" y="298912"/>
                  <a:pt x="4518906" y="289108"/>
                </a:cubicBezTo>
                <a:cubicBezTo>
                  <a:pt x="4530738" y="233892"/>
                  <a:pt x="4525424" y="251859"/>
                  <a:pt x="4536604" y="218316"/>
                </a:cubicBezTo>
                <a:cubicBezTo>
                  <a:pt x="4548403" y="224215"/>
                  <a:pt x="4560547" y="242559"/>
                  <a:pt x="4572000" y="236014"/>
                </a:cubicBezTo>
                <a:cubicBezTo>
                  <a:pt x="4595223" y="222744"/>
                  <a:pt x="4602711" y="192184"/>
                  <a:pt x="4619195" y="171121"/>
                </a:cubicBezTo>
                <a:cubicBezTo>
                  <a:pt x="4638126" y="146931"/>
                  <a:pt x="4658524" y="123926"/>
                  <a:pt x="4678189" y="100329"/>
                </a:cubicBezTo>
                <a:cubicBezTo>
                  <a:pt x="4684088" y="104262"/>
                  <a:pt x="4688934" y="113518"/>
                  <a:pt x="4695887" y="112128"/>
                </a:cubicBezTo>
                <a:cubicBezTo>
                  <a:pt x="4702840" y="110738"/>
                  <a:pt x="4705196" y="87791"/>
                  <a:pt x="4707686" y="94430"/>
                </a:cubicBezTo>
                <a:cubicBezTo>
                  <a:pt x="4715312" y="114767"/>
                  <a:pt x="4711619" y="137691"/>
                  <a:pt x="4713585" y="159322"/>
                </a:cubicBezTo>
                <a:cubicBezTo>
                  <a:pt x="4723417" y="157356"/>
                  <a:pt x="4736818" y="145593"/>
                  <a:pt x="4743082" y="153423"/>
                </a:cubicBezTo>
                <a:cubicBezTo>
                  <a:pt x="4757088" y="170931"/>
                  <a:pt x="4753239" y="197201"/>
                  <a:pt x="4760780" y="218316"/>
                </a:cubicBezTo>
                <a:cubicBezTo>
                  <a:pt x="4763165" y="224993"/>
                  <a:pt x="4768645" y="230115"/>
                  <a:pt x="4772578" y="236014"/>
                </a:cubicBezTo>
                <a:cubicBezTo>
                  <a:pt x="4774525" y="232607"/>
                  <a:pt x="4819018" y="151522"/>
                  <a:pt x="4825673" y="153423"/>
                </a:cubicBezTo>
                <a:cubicBezTo>
                  <a:pt x="4843105" y="158403"/>
                  <a:pt x="4832490" y="189085"/>
                  <a:pt x="4837471" y="206517"/>
                </a:cubicBezTo>
                <a:cubicBezTo>
                  <a:pt x="4840380" y="216699"/>
                  <a:pt x="4845337" y="226182"/>
                  <a:pt x="4849270" y="236014"/>
                </a:cubicBezTo>
                <a:cubicBezTo>
                  <a:pt x="4859102" y="230115"/>
                  <a:pt x="4871019" y="226768"/>
                  <a:pt x="4878767" y="218316"/>
                </a:cubicBezTo>
                <a:cubicBezTo>
                  <a:pt x="4893140" y="202637"/>
                  <a:pt x="4902056" y="182710"/>
                  <a:pt x="4914163" y="165222"/>
                </a:cubicBezTo>
                <a:cubicBezTo>
                  <a:pt x="4919760" y="157138"/>
                  <a:pt x="4925962" y="149490"/>
                  <a:pt x="4931861" y="141624"/>
                </a:cubicBezTo>
                <a:cubicBezTo>
                  <a:pt x="4947593" y="188819"/>
                  <a:pt x="4946297" y="320648"/>
                  <a:pt x="4979056" y="283209"/>
                </a:cubicBezTo>
                <a:cubicBezTo>
                  <a:pt x="4992821" y="267477"/>
                  <a:pt x="5008547" y="253266"/>
                  <a:pt x="5020351" y="236014"/>
                </a:cubicBezTo>
                <a:cubicBezTo>
                  <a:pt x="5134571" y="69075"/>
                  <a:pt x="5003154" y="236861"/>
                  <a:pt x="5079345" y="141624"/>
                </a:cubicBezTo>
                <a:cubicBezTo>
                  <a:pt x="5081311" y="155389"/>
                  <a:pt x="5082958" y="169204"/>
                  <a:pt x="5085244" y="182920"/>
                </a:cubicBezTo>
                <a:cubicBezTo>
                  <a:pt x="5086892" y="192811"/>
                  <a:pt x="5085582" y="204074"/>
                  <a:pt x="5091144" y="212417"/>
                </a:cubicBezTo>
                <a:cubicBezTo>
                  <a:pt x="5094593" y="217591"/>
                  <a:pt x="5102943" y="216350"/>
                  <a:pt x="5108842" y="218316"/>
                </a:cubicBezTo>
                <a:cubicBezTo>
                  <a:pt x="5120641" y="206517"/>
                  <a:pt x="5128408" y="188197"/>
                  <a:pt x="5144238" y="182920"/>
                </a:cubicBezTo>
                <a:cubicBezTo>
                  <a:pt x="5152153" y="180282"/>
                  <a:pt x="5154861" y="196196"/>
                  <a:pt x="5161936" y="200618"/>
                </a:cubicBezTo>
                <a:cubicBezTo>
                  <a:pt x="5170916" y="206231"/>
                  <a:pt x="5181601" y="208484"/>
                  <a:pt x="5191433" y="212417"/>
                </a:cubicBezTo>
                <a:cubicBezTo>
                  <a:pt x="5205198" y="210450"/>
                  <a:pt x="5219660" y="211269"/>
                  <a:pt x="5232728" y="206517"/>
                </a:cubicBezTo>
                <a:cubicBezTo>
                  <a:pt x="5241968" y="203157"/>
                  <a:pt x="5249851" y="181419"/>
                  <a:pt x="5256326" y="188819"/>
                </a:cubicBezTo>
                <a:cubicBezTo>
                  <a:pt x="5269286" y="203631"/>
                  <a:pt x="5283931" y="318111"/>
                  <a:pt x="5285822" y="330404"/>
                </a:cubicBezTo>
                <a:cubicBezTo>
                  <a:pt x="5312488" y="290405"/>
                  <a:pt x="5314143" y="292243"/>
                  <a:pt x="5333017" y="241913"/>
                </a:cubicBezTo>
                <a:cubicBezTo>
                  <a:pt x="5338044" y="228509"/>
                  <a:pt x="5337864" y="213132"/>
                  <a:pt x="5344816" y="200618"/>
                </a:cubicBezTo>
                <a:cubicBezTo>
                  <a:pt x="5348259" y="194420"/>
                  <a:pt x="5357244" y="193562"/>
                  <a:pt x="5362514" y="188819"/>
                </a:cubicBezTo>
                <a:cubicBezTo>
                  <a:pt x="5376983" y="175796"/>
                  <a:pt x="5390044" y="161289"/>
                  <a:pt x="5403809" y="147524"/>
                </a:cubicBezTo>
                <a:cubicBezTo>
                  <a:pt x="5413641" y="175054"/>
                  <a:pt x="5421433" y="203401"/>
                  <a:pt x="5433306" y="230115"/>
                </a:cubicBezTo>
                <a:cubicBezTo>
                  <a:pt x="5437299" y="239100"/>
                  <a:pt x="5442823" y="259166"/>
                  <a:pt x="5451004" y="253712"/>
                </a:cubicBezTo>
                <a:cubicBezTo>
                  <a:pt x="5470085" y="240991"/>
                  <a:pt x="5474154" y="214108"/>
                  <a:pt x="5486400" y="194719"/>
                </a:cubicBezTo>
                <a:cubicBezTo>
                  <a:pt x="5497759" y="176735"/>
                  <a:pt x="5509998" y="159322"/>
                  <a:pt x="5521797" y="141624"/>
                </a:cubicBezTo>
                <a:cubicBezTo>
                  <a:pt x="5560923" y="337260"/>
                  <a:pt x="5525244" y="321852"/>
                  <a:pt x="5592589" y="212417"/>
                </a:cubicBezTo>
                <a:cubicBezTo>
                  <a:pt x="5641365" y="133157"/>
                  <a:pt x="5620510" y="148312"/>
                  <a:pt x="5669280" y="123926"/>
                </a:cubicBezTo>
                <a:cubicBezTo>
                  <a:pt x="5670415" y="130166"/>
                  <a:pt x="5692359" y="258857"/>
                  <a:pt x="5698777" y="259612"/>
                </a:cubicBezTo>
                <a:cubicBezTo>
                  <a:pt x="5732377" y="263565"/>
                  <a:pt x="5753838" y="220283"/>
                  <a:pt x="5781368" y="200618"/>
                </a:cubicBezTo>
                <a:cubicBezTo>
                  <a:pt x="5793167" y="178987"/>
                  <a:pt x="5795870" y="148784"/>
                  <a:pt x="5816764" y="135725"/>
                </a:cubicBezTo>
                <a:cubicBezTo>
                  <a:pt x="5827310" y="129133"/>
                  <a:pt x="5817439" y="165559"/>
                  <a:pt x="5828563" y="171121"/>
                </a:cubicBezTo>
                <a:cubicBezTo>
                  <a:pt x="5836429" y="175054"/>
                  <a:pt x="5835776" y="155028"/>
                  <a:pt x="5840362" y="147524"/>
                </a:cubicBezTo>
                <a:cubicBezTo>
                  <a:pt x="5893448" y="60656"/>
                  <a:pt x="5868873" y="83370"/>
                  <a:pt x="5917053" y="47235"/>
                </a:cubicBezTo>
                <a:cubicBezTo>
                  <a:pt x="5919020" y="57067"/>
                  <a:pt x="5921484" y="66813"/>
                  <a:pt x="5922953" y="76732"/>
                </a:cubicBezTo>
                <a:cubicBezTo>
                  <a:pt x="5929352" y="119923"/>
                  <a:pt x="5930061" y="164159"/>
                  <a:pt x="5940651" y="206517"/>
                </a:cubicBezTo>
                <a:cubicBezTo>
                  <a:pt x="5942371" y="213395"/>
                  <a:pt x="5952450" y="214383"/>
                  <a:pt x="5958349" y="218316"/>
                </a:cubicBezTo>
                <a:cubicBezTo>
                  <a:pt x="6022044" y="90926"/>
                  <a:pt x="5973983" y="153130"/>
                  <a:pt x="6011443" y="265511"/>
                </a:cubicBezTo>
                <a:cubicBezTo>
                  <a:pt x="6014007" y="273203"/>
                  <a:pt x="6027174" y="269444"/>
                  <a:pt x="6035040" y="271410"/>
                </a:cubicBezTo>
                <a:cubicBezTo>
                  <a:pt x="6097449" y="102908"/>
                  <a:pt x="6048739" y="78157"/>
                  <a:pt x="6117631" y="129826"/>
                </a:cubicBezTo>
                <a:cubicBezTo>
                  <a:pt x="6196178" y="64370"/>
                  <a:pt x="6112015" y="116625"/>
                  <a:pt x="6176625" y="200618"/>
                </a:cubicBezTo>
                <a:cubicBezTo>
                  <a:pt x="6185271" y="211858"/>
                  <a:pt x="6200222" y="184887"/>
                  <a:pt x="6212021" y="177021"/>
                </a:cubicBezTo>
                <a:cubicBezTo>
                  <a:pt x="6215954" y="171121"/>
                  <a:pt x="6216941" y="157602"/>
                  <a:pt x="6223820" y="159322"/>
                </a:cubicBezTo>
                <a:cubicBezTo>
                  <a:pt x="6232352" y="161455"/>
                  <a:pt x="6229081" y="188803"/>
                  <a:pt x="6235618" y="182920"/>
                </a:cubicBezTo>
                <a:cubicBezTo>
                  <a:pt x="6257929" y="162840"/>
                  <a:pt x="6282813" y="106228"/>
                  <a:pt x="6282813" y="106228"/>
                </a:cubicBezTo>
                <a:cubicBezTo>
                  <a:pt x="6324614" y="168928"/>
                  <a:pt x="6249897" y="51341"/>
                  <a:pt x="6300511" y="165222"/>
                </a:cubicBezTo>
                <a:cubicBezTo>
                  <a:pt x="6310924" y="188652"/>
                  <a:pt x="6325393" y="210418"/>
                  <a:pt x="6341807" y="230115"/>
                </a:cubicBezTo>
                <a:cubicBezTo>
                  <a:pt x="6345788" y="234892"/>
                  <a:pt x="6353606" y="234048"/>
                  <a:pt x="6359505" y="236014"/>
                </a:cubicBezTo>
                <a:cubicBezTo>
                  <a:pt x="6365404" y="228148"/>
                  <a:pt x="6372576" y="221092"/>
                  <a:pt x="6377203" y="212417"/>
                </a:cubicBezTo>
                <a:cubicBezTo>
                  <a:pt x="6430910" y="111717"/>
                  <a:pt x="6384109" y="177646"/>
                  <a:pt x="6424398" y="123926"/>
                </a:cubicBezTo>
                <a:cubicBezTo>
                  <a:pt x="6424751" y="125339"/>
                  <a:pt x="6453712" y="251442"/>
                  <a:pt x="6465693" y="271410"/>
                </a:cubicBezTo>
                <a:cubicBezTo>
                  <a:pt x="6468892" y="276742"/>
                  <a:pt x="6477492" y="275343"/>
                  <a:pt x="6483391" y="277310"/>
                </a:cubicBezTo>
                <a:cubicBezTo>
                  <a:pt x="6515630" y="188654"/>
                  <a:pt x="6505121" y="201595"/>
                  <a:pt x="6577781" y="106228"/>
                </a:cubicBezTo>
                <a:cubicBezTo>
                  <a:pt x="6583740" y="98407"/>
                  <a:pt x="6593512" y="94429"/>
                  <a:pt x="6601378" y="88530"/>
                </a:cubicBezTo>
                <a:cubicBezTo>
                  <a:pt x="6607278" y="112127"/>
                  <a:pt x="6613800" y="135578"/>
                  <a:pt x="6619077" y="159322"/>
                </a:cubicBezTo>
                <a:cubicBezTo>
                  <a:pt x="6621672" y="170999"/>
                  <a:pt x="6615787" y="187061"/>
                  <a:pt x="6624976" y="194719"/>
                </a:cubicBezTo>
                <a:cubicBezTo>
                  <a:pt x="6632679" y="201138"/>
                  <a:pt x="6644641" y="190786"/>
                  <a:pt x="6654473" y="188819"/>
                </a:cubicBezTo>
                <a:cubicBezTo>
                  <a:pt x="6668238" y="171121"/>
                  <a:pt x="6682509" y="153805"/>
                  <a:pt x="6695768" y="135725"/>
                </a:cubicBezTo>
                <a:cubicBezTo>
                  <a:pt x="6704154" y="124290"/>
                  <a:pt x="6710028" y="89657"/>
                  <a:pt x="6719366" y="100329"/>
                </a:cubicBezTo>
                <a:cubicBezTo>
                  <a:pt x="6737906" y="121518"/>
                  <a:pt x="6731165" y="155390"/>
                  <a:pt x="6737064" y="182920"/>
                </a:cubicBezTo>
                <a:cubicBezTo>
                  <a:pt x="6813023" y="68979"/>
                  <a:pt x="6765802" y="101100"/>
                  <a:pt x="6813755" y="218316"/>
                </a:cubicBezTo>
                <a:cubicBezTo>
                  <a:pt x="6824912" y="245589"/>
                  <a:pt x="6855695" y="247154"/>
                  <a:pt x="6878648" y="253712"/>
                </a:cubicBezTo>
                <a:cubicBezTo>
                  <a:pt x="6888480" y="237980"/>
                  <a:pt x="6899537" y="222951"/>
                  <a:pt x="6908145" y="206517"/>
                </a:cubicBezTo>
                <a:cubicBezTo>
                  <a:pt x="6970667" y="87157"/>
                  <a:pt x="6921840" y="162376"/>
                  <a:pt x="6955340" y="112128"/>
                </a:cubicBezTo>
                <a:cubicBezTo>
                  <a:pt x="6959273" y="151457"/>
                  <a:pt x="6958085" y="191641"/>
                  <a:pt x="6967138" y="230115"/>
                </a:cubicBezTo>
                <a:cubicBezTo>
                  <a:pt x="6968762" y="237017"/>
                  <a:pt x="6975364" y="218541"/>
                  <a:pt x="6978937" y="212417"/>
                </a:cubicBezTo>
                <a:cubicBezTo>
                  <a:pt x="6989138" y="194929"/>
                  <a:pt x="6998602" y="177020"/>
                  <a:pt x="7008434" y="159322"/>
                </a:cubicBezTo>
                <a:cubicBezTo>
                  <a:pt x="7016300" y="186852"/>
                  <a:pt x="7020920" y="215525"/>
                  <a:pt x="7032031" y="241913"/>
                </a:cubicBezTo>
                <a:cubicBezTo>
                  <a:pt x="7036917" y="253518"/>
                  <a:pt x="7043413" y="268356"/>
                  <a:pt x="7055629" y="271410"/>
                </a:cubicBezTo>
                <a:cubicBezTo>
                  <a:pt x="7065168" y="273795"/>
                  <a:pt x="7072721" y="261085"/>
                  <a:pt x="7079226" y="253712"/>
                </a:cubicBezTo>
                <a:cubicBezTo>
                  <a:pt x="7137030" y="188201"/>
                  <a:pt x="7134393" y="188140"/>
                  <a:pt x="7167717" y="129826"/>
                </a:cubicBezTo>
                <a:cubicBezTo>
                  <a:pt x="7179516" y="184887"/>
                  <a:pt x="7185306" y="241587"/>
                  <a:pt x="7203113" y="295008"/>
                </a:cubicBezTo>
                <a:cubicBezTo>
                  <a:pt x="7205079" y="300907"/>
                  <a:pt x="7217658" y="294468"/>
                  <a:pt x="7220811" y="289108"/>
                </a:cubicBezTo>
                <a:cubicBezTo>
                  <a:pt x="7257822" y="226189"/>
                  <a:pt x="7321100" y="94430"/>
                  <a:pt x="7321100" y="94430"/>
                </a:cubicBezTo>
                <a:cubicBezTo>
                  <a:pt x="7350500" y="241435"/>
                  <a:pt x="7321041" y="241995"/>
                  <a:pt x="7385993" y="153423"/>
                </a:cubicBezTo>
                <a:cubicBezTo>
                  <a:pt x="7393439" y="143269"/>
                  <a:pt x="7401724" y="133758"/>
                  <a:pt x="7409590" y="123926"/>
                </a:cubicBezTo>
                <a:cubicBezTo>
                  <a:pt x="7431221" y="149490"/>
                  <a:pt x="7441569" y="194447"/>
                  <a:pt x="7474483" y="200618"/>
                </a:cubicBezTo>
                <a:cubicBezTo>
                  <a:pt x="7496092" y="204670"/>
                  <a:pt x="7497579" y="162657"/>
                  <a:pt x="7503980" y="141624"/>
                </a:cubicBezTo>
                <a:cubicBezTo>
                  <a:pt x="7511511" y="116880"/>
                  <a:pt x="7511845" y="90497"/>
                  <a:pt x="7515778" y="64933"/>
                </a:cubicBezTo>
                <a:cubicBezTo>
                  <a:pt x="7517745" y="70832"/>
                  <a:pt x="7520755" y="76481"/>
                  <a:pt x="7521678" y="82631"/>
                </a:cubicBezTo>
                <a:cubicBezTo>
                  <a:pt x="7526671" y="115919"/>
                  <a:pt x="7522156" y="151221"/>
                  <a:pt x="7533477" y="182920"/>
                </a:cubicBezTo>
                <a:cubicBezTo>
                  <a:pt x="7536283" y="190777"/>
                  <a:pt x="7545276" y="171121"/>
                  <a:pt x="7551175" y="165222"/>
                </a:cubicBezTo>
                <a:cubicBezTo>
                  <a:pt x="7555108" y="204551"/>
                  <a:pt x="7544373" y="248334"/>
                  <a:pt x="7562973" y="283209"/>
                </a:cubicBezTo>
                <a:cubicBezTo>
                  <a:pt x="7570200" y="296761"/>
                  <a:pt x="7590674" y="267004"/>
                  <a:pt x="7598369" y="253712"/>
                </a:cubicBezTo>
                <a:cubicBezTo>
                  <a:pt x="7613016" y="228413"/>
                  <a:pt x="7618034" y="198651"/>
                  <a:pt x="7627866" y="171121"/>
                </a:cubicBezTo>
                <a:cubicBezTo>
                  <a:pt x="7633765" y="212417"/>
                  <a:pt x="7625934" y="258201"/>
                  <a:pt x="7645564" y="295008"/>
                </a:cubicBezTo>
                <a:cubicBezTo>
                  <a:pt x="7652792" y="308560"/>
                  <a:pt x="7661324" y="252744"/>
                  <a:pt x="7675061" y="259612"/>
                </a:cubicBezTo>
                <a:cubicBezTo>
                  <a:pt x="7693424" y="268793"/>
                  <a:pt x="7686860" y="298941"/>
                  <a:pt x="7692759" y="318605"/>
                </a:cubicBezTo>
                <a:cubicBezTo>
                  <a:pt x="7768737" y="166652"/>
                  <a:pt x="7651772" y="375530"/>
                  <a:pt x="7734055" y="348102"/>
                </a:cubicBezTo>
                <a:cubicBezTo>
                  <a:pt x="7765933" y="337476"/>
                  <a:pt x="7755004" y="284051"/>
                  <a:pt x="7769451" y="253712"/>
                </a:cubicBezTo>
                <a:cubicBezTo>
                  <a:pt x="7774864" y="242344"/>
                  <a:pt x="7785182" y="234047"/>
                  <a:pt x="7793048" y="224215"/>
                </a:cubicBezTo>
                <a:cubicBezTo>
                  <a:pt x="7798947" y="249779"/>
                  <a:pt x="7801002" y="276548"/>
                  <a:pt x="7810746" y="300907"/>
                </a:cubicBezTo>
                <a:cubicBezTo>
                  <a:pt x="7813379" y="307490"/>
                  <a:pt x="7823430" y="317720"/>
                  <a:pt x="7828444" y="312706"/>
                </a:cubicBezTo>
                <a:cubicBezTo>
                  <a:pt x="7843990" y="297160"/>
                  <a:pt x="7847033" y="272801"/>
                  <a:pt x="7857941" y="253712"/>
                </a:cubicBezTo>
                <a:cubicBezTo>
                  <a:pt x="7862819" y="245175"/>
                  <a:pt x="7869740" y="237981"/>
                  <a:pt x="7875639" y="230115"/>
                </a:cubicBezTo>
                <a:cubicBezTo>
                  <a:pt x="7877605" y="243880"/>
                  <a:pt x="7867633" y="271410"/>
                  <a:pt x="7881538" y="271410"/>
                </a:cubicBezTo>
                <a:cubicBezTo>
                  <a:pt x="7897392" y="271410"/>
                  <a:pt x="7890956" y="223025"/>
                  <a:pt x="7905136" y="230115"/>
                </a:cubicBezTo>
                <a:cubicBezTo>
                  <a:pt x="7923073" y="239083"/>
                  <a:pt x="7913002" y="269444"/>
                  <a:pt x="7916935" y="289108"/>
                </a:cubicBezTo>
                <a:cubicBezTo>
                  <a:pt x="7920868" y="265511"/>
                  <a:pt x="7919017" y="240177"/>
                  <a:pt x="7928733" y="218316"/>
                </a:cubicBezTo>
                <a:cubicBezTo>
                  <a:pt x="7931613" y="211837"/>
                  <a:pt x="7936411" y="241783"/>
                  <a:pt x="7940532" y="236014"/>
                </a:cubicBezTo>
                <a:cubicBezTo>
                  <a:pt x="7952465" y="219308"/>
                  <a:pt x="7952331" y="196685"/>
                  <a:pt x="7958230" y="177021"/>
                </a:cubicBezTo>
                <a:cubicBezTo>
                  <a:pt x="7968062" y="206518"/>
                  <a:pt x="7973822" y="237701"/>
                  <a:pt x="7987727" y="265511"/>
                </a:cubicBezTo>
                <a:cubicBezTo>
                  <a:pt x="7992124" y="274305"/>
                  <a:pt x="8006807" y="291942"/>
                  <a:pt x="8011324" y="283209"/>
                </a:cubicBezTo>
                <a:cubicBezTo>
                  <a:pt x="8041894" y="224107"/>
                  <a:pt x="8046460" y="153946"/>
                  <a:pt x="8076217" y="94430"/>
                </a:cubicBezTo>
                <a:lnTo>
                  <a:pt x="8111613" y="23637"/>
                </a:lnTo>
                <a:cubicBezTo>
                  <a:pt x="8117512" y="61000"/>
                  <a:pt x="8121893" y="98634"/>
                  <a:pt x="8129311" y="135725"/>
                </a:cubicBezTo>
                <a:cubicBezTo>
                  <a:pt x="8146183" y="220081"/>
                  <a:pt x="8138061" y="174898"/>
                  <a:pt x="8152909" y="271410"/>
                </a:cubicBezTo>
                <a:cubicBezTo>
                  <a:pt x="8156842" y="236014"/>
                  <a:pt x="8157245" y="200045"/>
                  <a:pt x="8164707" y="165222"/>
                </a:cubicBezTo>
                <a:cubicBezTo>
                  <a:pt x="8166406" y="157294"/>
                  <a:pt x="8169017" y="180869"/>
                  <a:pt x="8170607" y="188819"/>
                </a:cubicBezTo>
                <a:cubicBezTo>
                  <a:pt x="8172953" y="200548"/>
                  <a:pt x="8176506" y="224215"/>
                  <a:pt x="8176506" y="224215"/>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lowchart: Terminator 8">
            <a:extLst>
              <a:ext uri="{FF2B5EF4-FFF2-40B4-BE49-F238E27FC236}">
                <a16:creationId xmlns:a16="http://schemas.microsoft.com/office/drawing/2014/main" id="{FBBAF2AB-BA9C-20F6-458E-53600126E334}"/>
              </a:ext>
            </a:extLst>
          </p:cNvPr>
          <p:cNvSpPr/>
          <p:nvPr/>
        </p:nvSpPr>
        <p:spPr>
          <a:xfrm>
            <a:off x="5775222" y="2795189"/>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31" name="Flowchart: Terminator 30">
            <a:extLst>
              <a:ext uri="{FF2B5EF4-FFF2-40B4-BE49-F238E27FC236}">
                <a16:creationId xmlns:a16="http://schemas.microsoft.com/office/drawing/2014/main" id="{27D5FBBD-5921-C633-09DE-ABE69E9FB4E6}"/>
              </a:ext>
            </a:extLst>
          </p:cNvPr>
          <p:cNvSpPr/>
          <p:nvPr/>
        </p:nvSpPr>
        <p:spPr>
          <a:xfrm>
            <a:off x="2811534" y="5735321"/>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3EF9E245-CB3E-F4BC-1A16-92DD253514CC}"/>
              </a:ext>
            </a:extLst>
          </p:cNvPr>
          <p:cNvSpPr txBox="1"/>
          <p:nvPr/>
        </p:nvSpPr>
        <p:spPr>
          <a:xfrm>
            <a:off x="2948695" y="5749744"/>
            <a:ext cx="1626728" cy="338554"/>
          </a:xfrm>
          <a:prstGeom prst="rect">
            <a:avLst/>
          </a:prstGeom>
          <a:noFill/>
        </p:spPr>
        <p:txBody>
          <a:bodyPr wrap="square" rtlCol="0">
            <a:spAutoFit/>
          </a:bodyPr>
          <a:lstStyle/>
          <a:p>
            <a:r>
              <a:rPr lang="en-US" sz="1600" b="1" dirty="0"/>
              <a:t>QC results</a:t>
            </a:r>
          </a:p>
        </p:txBody>
      </p:sp>
      <p:sp>
        <p:nvSpPr>
          <p:cNvPr id="33" name="Freeform: Shape 32">
            <a:extLst>
              <a:ext uri="{FF2B5EF4-FFF2-40B4-BE49-F238E27FC236}">
                <a16:creationId xmlns:a16="http://schemas.microsoft.com/office/drawing/2014/main" id="{19B6DB20-B068-E0E1-AEBE-396F7C0EFCE3}"/>
              </a:ext>
            </a:extLst>
          </p:cNvPr>
          <p:cNvSpPr/>
          <p:nvPr/>
        </p:nvSpPr>
        <p:spPr>
          <a:xfrm>
            <a:off x="5448545" y="5793976"/>
            <a:ext cx="995516" cy="234992"/>
          </a:xfrm>
          <a:custGeom>
            <a:avLst/>
            <a:gdLst>
              <a:gd name="connsiteX0" fmla="*/ 0 w 1327354"/>
              <a:gd name="connsiteY0" fmla="*/ 36054 h 313323"/>
              <a:gd name="connsiteX1" fmla="*/ 47194 w 1327354"/>
              <a:gd name="connsiteY1" fmla="*/ 154041 h 313323"/>
              <a:gd name="connsiteX2" fmla="*/ 82591 w 1327354"/>
              <a:gd name="connsiteY2" fmla="*/ 201236 h 313323"/>
              <a:gd name="connsiteX3" fmla="*/ 100289 w 1327354"/>
              <a:gd name="connsiteY3" fmla="*/ 213034 h 313323"/>
              <a:gd name="connsiteX4" fmla="*/ 141584 w 1327354"/>
              <a:gd name="connsiteY4" fmla="*/ 177638 h 313323"/>
              <a:gd name="connsiteX5" fmla="*/ 176980 w 1327354"/>
              <a:gd name="connsiteY5" fmla="*/ 106846 h 313323"/>
              <a:gd name="connsiteX6" fmla="*/ 230074 w 1327354"/>
              <a:gd name="connsiteY6" fmla="*/ 83248 h 313323"/>
              <a:gd name="connsiteX7" fmla="*/ 312665 w 1327354"/>
              <a:gd name="connsiteY7" fmla="*/ 295625 h 313323"/>
              <a:gd name="connsiteX8" fmla="*/ 353961 w 1327354"/>
              <a:gd name="connsiteY8" fmla="*/ 313323 h 313323"/>
              <a:gd name="connsiteX9" fmla="*/ 412954 w 1327354"/>
              <a:gd name="connsiteY9" fmla="*/ 165839 h 313323"/>
              <a:gd name="connsiteX10" fmla="*/ 442451 w 1327354"/>
              <a:gd name="connsiteY10" fmla="*/ 89148 h 313323"/>
              <a:gd name="connsiteX11" fmla="*/ 471948 w 1327354"/>
              <a:gd name="connsiteY11" fmla="*/ 83248 h 313323"/>
              <a:gd name="connsiteX12" fmla="*/ 530941 w 1327354"/>
              <a:gd name="connsiteY12" fmla="*/ 218934 h 313323"/>
              <a:gd name="connsiteX13" fmla="*/ 548640 w 1327354"/>
              <a:gd name="connsiteY13" fmla="*/ 224833 h 313323"/>
              <a:gd name="connsiteX14" fmla="*/ 595834 w 1327354"/>
              <a:gd name="connsiteY14" fmla="*/ 154041 h 313323"/>
              <a:gd name="connsiteX15" fmla="*/ 613532 w 1327354"/>
              <a:gd name="connsiteY15" fmla="*/ 106846 h 313323"/>
              <a:gd name="connsiteX16" fmla="*/ 643029 w 1327354"/>
              <a:gd name="connsiteY16" fmla="*/ 148141 h 313323"/>
              <a:gd name="connsiteX17" fmla="*/ 678425 w 1327354"/>
              <a:gd name="connsiteY17" fmla="*/ 118645 h 313323"/>
              <a:gd name="connsiteX18" fmla="*/ 719721 w 1327354"/>
              <a:gd name="connsiteY18" fmla="*/ 24255 h 313323"/>
              <a:gd name="connsiteX19" fmla="*/ 755117 w 1327354"/>
              <a:gd name="connsiteY19" fmla="*/ 71450 h 313323"/>
              <a:gd name="connsiteX20" fmla="*/ 784614 w 1327354"/>
              <a:gd name="connsiteY20" fmla="*/ 148141 h 313323"/>
              <a:gd name="connsiteX21" fmla="*/ 861305 w 1327354"/>
              <a:gd name="connsiteY21" fmla="*/ 100947 h 313323"/>
              <a:gd name="connsiteX22" fmla="*/ 873104 w 1327354"/>
              <a:gd name="connsiteY22" fmla="*/ 71450 h 313323"/>
              <a:gd name="connsiteX23" fmla="*/ 973393 w 1327354"/>
              <a:gd name="connsiteY23" fmla="*/ 242531 h 313323"/>
              <a:gd name="connsiteX24" fmla="*/ 1032387 w 1327354"/>
              <a:gd name="connsiteY24" fmla="*/ 218934 h 313323"/>
              <a:gd name="connsiteX25" fmla="*/ 1050085 w 1327354"/>
              <a:gd name="connsiteY25" fmla="*/ 224833 h 313323"/>
              <a:gd name="connsiteX26" fmla="*/ 1085481 w 1327354"/>
              <a:gd name="connsiteY26" fmla="*/ 130443 h 313323"/>
              <a:gd name="connsiteX27" fmla="*/ 1103179 w 1327354"/>
              <a:gd name="connsiteY27" fmla="*/ 18356 h 313323"/>
              <a:gd name="connsiteX28" fmla="*/ 1114978 w 1327354"/>
              <a:gd name="connsiteY28" fmla="*/ 657 h 313323"/>
              <a:gd name="connsiteX29" fmla="*/ 1138575 w 1327354"/>
              <a:gd name="connsiteY29" fmla="*/ 41953 h 313323"/>
              <a:gd name="connsiteX30" fmla="*/ 1168072 w 1327354"/>
              <a:gd name="connsiteY30" fmla="*/ 136343 h 313323"/>
              <a:gd name="connsiteX31" fmla="*/ 1209367 w 1327354"/>
              <a:gd name="connsiteY31" fmla="*/ 171739 h 313323"/>
              <a:gd name="connsiteX32" fmla="*/ 1256562 w 1327354"/>
              <a:gd name="connsiteY32" fmla="*/ 130443 h 313323"/>
              <a:gd name="connsiteX33" fmla="*/ 1274260 w 1327354"/>
              <a:gd name="connsiteY33" fmla="*/ 112745 h 313323"/>
              <a:gd name="connsiteX34" fmla="*/ 1327354 w 1327354"/>
              <a:gd name="connsiteY34" fmla="*/ 18356 h 31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7354" h="313323">
                <a:moveTo>
                  <a:pt x="0" y="36054"/>
                </a:moveTo>
                <a:cubicBezTo>
                  <a:pt x="14099" y="78354"/>
                  <a:pt x="24166" y="111824"/>
                  <a:pt x="47194" y="154041"/>
                </a:cubicBezTo>
                <a:cubicBezTo>
                  <a:pt x="56611" y="171305"/>
                  <a:pt x="69436" y="186619"/>
                  <a:pt x="82591" y="201236"/>
                </a:cubicBezTo>
                <a:cubicBezTo>
                  <a:pt x="87334" y="206506"/>
                  <a:pt x="94390" y="209101"/>
                  <a:pt x="100289" y="213034"/>
                </a:cubicBezTo>
                <a:cubicBezTo>
                  <a:pt x="114054" y="201235"/>
                  <a:pt x="130969" y="192335"/>
                  <a:pt x="141584" y="177638"/>
                </a:cubicBezTo>
                <a:cubicBezTo>
                  <a:pt x="157031" y="156250"/>
                  <a:pt x="151951" y="115189"/>
                  <a:pt x="176980" y="106846"/>
                </a:cubicBezTo>
                <a:cubicBezTo>
                  <a:pt x="219102" y="92805"/>
                  <a:pt x="202028" y="101946"/>
                  <a:pt x="230074" y="83248"/>
                </a:cubicBezTo>
                <a:cubicBezTo>
                  <a:pt x="253408" y="176586"/>
                  <a:pt x="252482" y="191309"/>
                  <a:pt x="312665" y="295625"/>
                </a:cubicBezTo>
                <a:cubicBezTo>
                  <a:pt x="316137" y="301643"/>
                  <a:pt x="346083" y="310697"/>
                  <a:pt x="353961" y="313323"/>
                </a:cubicBezTo>
                <a:cubicBezTo>
                  <a:pt x="386704" y="256022"/>
                  <a:pt x="394585" y="248498"/>
                  <a:pt x="412954" y="165839"/>
                </a:cubicBezTo>
                <a:cubicBezTo>
                  <a:pt x="417254" y="146489"/>
                  <a:pt x="419099" y="103743"/>
                  <a:pt x="442451" y="89148"/>
                </a:cubicBezTo>
                <a:cubicBezTo>
                  <a:pt x="450954" y="83834"/>
                  <a:pt x="462116" y="85215"/>
                  <a:pt x="471948" y="83248"/>
                </a:cubicBezTo>
                <a:cubicBezTo>
                  <a:pt x="489456" y="141610"/>
                  <a:pt x="491979" y="164388"/>
                  <a:pt x="530941" y="218934"/>
                </a:cubicBezTo>
                <a:cubicBezTo>
                  <a:pt x="534556" y="223994"/>
                  <a:pt x="542740" y="222867"/>
                  <a:pt x="548640" y="224833"/>
                </a:cubicBezTo>
                <a:cubicBezTo>
                  <a:pt x="564371" y="201236"/>
                  <a:pt x="581455" y="178486"/>
                  <a:pt x="595834" y="154041"/>
                </a:cubicBezTo>
                <a:cubicBezTo>
                  <a:pt x="601262" y="144813"/>
                  <a:pt x="609382" y="119298"/>
                  <a:pt x="613532" y="106846"/>
                </a:cubicBezTo>
                <a:cubicBezTo>
                  <a:pt x="623364" y="120611"/>
                  <a:pt x="626386" y="145115"/>
                  <a:pt x="643029" y="148141"/>
                </a:cubicBezTo>
                <a:cubicBezTo>
                  <a:pt x="658140" y="150888"/>
                  <a:pt x="668593" y="130444"/>
                  <a:pt x="678425" y="118645"/>
                </a:cubicBezTo>
                <a:cubicBezTo>
                  <a:pt x="701240" y="91267"/>
                  <a:pt x="708821" y="56954"/>
                  <a:pt x="719721" y="24255"/>
                </a:cubicBezTo>
                <a:cubicBezTo>
                  <a:pt x="731520" y="39987"/>
                  <a:pt x="746323" y="53862"/>
                  <a:pt x="755117" y="71450"/>
                </a:cubicBezTo>
                <a:cubicBezTo>
                  <a:pt x="827475" y="216166"/>
                  <a:pt x="743253" y="86102"/>
                  <a:pt x="784614" y="148141"/>
                </a:cubicBezTo>
                <a:cubicBezTo>
                  <a:pt x="810178" y="132410"/>
                  <a:pt x="838622" y="120606"/>
                  <a:pt x="861305" y="100947"/>
                </a:cubicBezTo>
                <a:cubicBezTo>
                  <a:pt x="869308" y="94011"/>
                  <a:pt x="866531" y="63147"/>
                  <a:pt x="873104" y="71450"/>
                </a:cubicBezTo>
                <a:cubicBezTo>
                  <a:pt x="914135" y="123278"/>
                  <a:pt x="973393" y="242531"/>
                  <a:pt x="973393" y="242531"/>
                </a:cubicBezTo>
                <a:cubicBezTo>
                  <a:pt x="993058" y="234665"/>
                  <a:pt x="1011750" y="223696"/>
                  <a:pt x="1032387" y="218934"/>
                </a:cubicBezTo>
                <a:cubicBezTo>
                  <a:pt x="1038446" y="217536"/>
                  <a:pt x="1046886" y="230165"/>
                  <a:pt x="1050085" y="224833"/>
                </a:cubicBezTo>
                <a:cubicBezTo>
                  <a:pt x="1067373" y="196019"/>
                  <a:pt x="1073682" y="161906"/>
                  <a:pt x="1085481" y="130443"/>
                </a:cubicBezTo>
                <a:cubicBezTo>
                  <a:pt x="1091380" y="93081"/>
                  <a:pt x="1094796" y="55241"/>
                  <a:pt x="1103179" y="18356"/>
                </a:cubicBezTo>
                <a:cubicBezTo>
                  <a:pt x="1104750" y="11442"/>
                  <a:pt x="1109078" y="-3276"/>
                  <a:pt x="1114978" y="657"/>
                </a:cubicBezTo>
                <a:cubicBezTo>
                  <a:pt x="1128169" y="9451"/>
                  <a:pt x="1132798" y="27189"/>
                  <a:pt x="1138575" y="41953"/>
                </a:cubicBezTo>
                <a:cubicBezTo>
                  <a:pt x="1150587" y="72650"/>
                  <a:pt x="1152287" y="107404"/>
                  <a:pt x="1168072" y="136343"/>
                </a:cubicBezTo>
                <a:cubicBezTo>
                  <a:pt x="1176753" y="152259"/>
                  <a:pt x="1195602" y="159940"/>
                  <a:pt x="1209367" y="171739"/>
                </a:cubicBezTo>
                <a:cubicBezTo>
                  <a:pt x="1225099" y="157974"/>
                  <a:pt x="1241094" y="144504"/>
                  <a:pt x="1256562" y="130443"/>
                </a:cubicBezTo>
                <a:cubicBezTo>
                  <a:pt x="1262735" y="124831"/>
                  <a:pt x="1269533" y="119620"/>
                  <a:pt x="1274260" y="112745"/>
                </a:cubicBezTo>
                <a:cubicBezTo>
                  <a:pt x="1319150" y="47451"/>
                  <a:pt x="1313116" y="61072"/>
                  <a:pt x="1327354" y="18356"/>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2DC8EF21-D9E9-63FC-5D2B-32B5741F833E}"/>
              </a:ext>
            </a:extLst>
          </p:cNvPr>
          <p:cNvSpPr txBox="1"/>
          <p:nvPr/>
        </p:nvSpPr>
        <p:spPr>
          <a:xfrm>
            <a:off x="6549512" y="5772971"/>
            <a:ext cx="2030851" cy="338554"/>
          </a:xfrm>
          <a:prstGeom prst="rect">
            <a:avLst/>
          </a:prstGeom>
          <a:noFill/>
        </p:spPr>
        <p:txBody>
          <a:bodyPr wrap="square" rtlCol="0">
            <a:spAutoFit/>
          </a:bodyPr>
          <a:lstStyle/>
          <a:p>
            <a:r>
              <a:rPr lang="en-US" sz="1600" b="1" dirty="0"/>
              <a:t>Patient results</a:t>
            </a:r>
          </a:p>
        </p:txBody>
      </p:sp>
      <p:sp>
        <p:nvSpPr>
          <p:cNvPr id="3" name="Freeform: Shape 2">
            <a:extLst>
              <a:ext uri="{FF2B5EF4-FFF2-40B4-BE49-F238E27FC236}">
                <a16:creationId xmlns:a16="http://schemas.microsoft.com/office/drawing/2014/main" id="{88F784CF-E9E9-FF58-FB7C-AB7FBC1C7CEC}"/>
              </a:ext>
            </a:extLst>
          </p:cNvPr>
          <p:cNvSpPr/>
          <p:nvPr/>
        </p:nvSpPr>
        <p:spPr>
          <a:xfrm>
            <a:off x="2116887" y="2748875"/>
            <a:ext cx="681375" cy="285239"/>
          </a:xfrm>
          <a:custGeom>
            <a:avLst/>
            <a:gdLst>
              <a:gd name="connsiteX0" fmla="*/ 0 w 908500"/>
              <a:gd name="connsiteY0" fmla="*/ 297728 h 380319"/>
              <a:gd name="connsiteX1" fmla="*/ 82591 w 908500"/>
              <a:gd name="connsiteY1" fmla="*/ 285929 h 380319"/>
              <a:gd name="connsiteX2" fmla="*/ 117987 w 908500"/>
              <a:gd name="connsiteY2" fmla="*/ 250533 h 380319"/>
              <a:gd name="connsiteX3" fmla="*/ 153383 w 908500"/>
              <a:gd name="connsiteY3" fmla="*/ 339023 h 380319"/>
              <a:gd name="connsiteX4" fmla="*/ 224175 w 908500"/>
              <a:gd name="connsiteY4" fmla="*/ 368520 h 380319"/>
              <a:gd name="connsiteX5" fmla="*/ 253672 w 908500"/>
              <a:gd name="connsiteY5" fmla="*/ 362621 h 380319"/>
              <a:gd name="connsiteX6" fmla="*/ 289068 w 908500"/>
              <a:gd name="connsiteY6" fmla="*/ 333124 h 380319"/>
              <a:gd name="connsiteX7" fmla="*/ 294967 w 908500"/>
              <a:gd name="connsiteY7" fmla="*/ 309526 h 380319"/>
              <a:gd name="connsiteX8" fmla="*/ 312665 w 908500"/>
              <a:gd name="connsiteY8" fmla="*/ 268231 h 380319"/>
              <a:gd name="connsiteX9" fmla="*/ 318565 w 908500"/>
              <a:gd name="connsiteY9" fmla="*/ 285929 h 380319"/>
              <a:gd name="connsiteX10" fmla="*/ 353961 w 908500"/>
              <a:gd name="connsiteY10" fmla="*/ 327224 h 380319"/>
              <a:gd name="connsiteX11" fmla="*/ 371659 w 908500"/>
              <a:gd name="connsiteY11" fmla="*/ 333124 h 380319"/>
              <a:gd name="connsiteX12" fmla="*/ 377558 w 908500"/>
              <a:gd name="connsiteY12" fmla="*/ 315426 h 380319"/>
              <a:gd name="connsiteX13" fmla="*/ 389357 w 908500"/>
              <a:gd name="connsiteY13" fmla="*/ 285929 h 380319"/>
              <a:gd name="connsiteX14" fmla="*/ 401156 w 908500"/>
              <a:gd name="connsiteY14" fmla="*/ 185640 h 380319"/>
              <a:gd name="connsiteX15" fmla="*/ 418854 w 908500"/>
              <a:gd name="connsiteY15" fmla="*/ 103049 h 380319"/>
              <a:gd name="connsiteX16" fmla="*/ 424753 w 908500"/>
              <a:gd name="connsiteY16" fmla="*/ 73552 h 380319"/>
              <a:gd name="connsiteX17" fmla="*/ 430652 w 908500"/>
              <a:gd name="connsiteY17" fmla="*/ 2760 h 380319"/>
              <a:gd name="connsiteX18" fmla="*/ 442451 w 908500"/>
              <a:gd name="connsiteY18" fmla="*/ 91250 h 380319"/>
              <a:gd name="connsiteX19" fmla="*/ 454250 w 908500"/>
              <a:gd name="connsiteY19" fmla="*/ 244633 h 380319"/>
              <a:gd name="connsiteX20" fmla="*/ 460149 w 908500"/>
              <a:gd name="connsiteY20" fmla="*/ 274130 h 380319"/>
              <a:gd name="connsiteX21" fmla="*/ 466049 w 908500"/>
              <a:gd name="connsiteY21" fmla="*/ 291828 h 380319"/>
              <a:gd name="connsiteX22" fmla="*/ 483747 w 908500"/>
              <a:gd name="connsiteY22" fmla="*/ 297728 h 380319"/>
              <a:gd name="connsiteX23" fmla="*/ 501445 w 908500"/>
              <a:gd name="connsiteY23" fmla="*/ 274130 h 380319"/>
              <a:gd name="connsiteX24" fmla="*/ 513243 w 908500"/>
              <a:gd name="connsiteY24" fmla="*/ 250533 h 380319"/>
              <a:gd name="connsiteX25" fmla="*/ 542740 w 908500"/>
              <a:gd name="connsiteY25" fmla="*/ 285929 h 380319"/>
              <a:gd name="connsiteX26" fmla="*/ 578136 w 908500"/>
              <a:gd name="connsiteY26" fmla="*/ 268231 h 380319"/>
              <a:gd name="connsiteX27" fmla="*/ 584036 w 908500"/>
              <a:gd name="connsiteY27" fmla="*/ 250533 h 380319"/>
              <a:gd name="connsiteX28" fmla="*/ 601734 w 908500"/>
              <a:gd name="connsiteY28" fmla="*/ 315426 h 380319"/>
              <a:gd name="connsiteX29" fmla="*/ 607633 w 908500"/>
              <a:gd name="connsiteY29" fmla="*/ 333124 h 380319"/>
              <a:gd name="connsiteX30" fmla="*/ 631231 w 908500"/>
              <a:gd name="connsiteY30" fmla="*/ 344922 h 380319"/>
              <a:gd name="connsiteX31" fmla="*/ 666627 w 908500"/>
              <a:gd name="connsiteY31" fmla="*/ 327224 h 380319"/>
              <a:gd name="connsiteX32" fmla="*/ 684325 w 908500"/>
              <a:gd name="connsiteY32" fmla="*/ 339023 h 380319"/>
              <a:gd name="connsiteX33" fmla="*/ 702023 w 908500"/>
              <a:gd name="connsiteY33" fmla="*/ 333124 h 380319"/>
              <a:gd name="connsiteX34" fmla="*/ 719721 w 908500"/>
              <a:gd name="connsiteY34" fmla="*/ 297728 h 380319"/>
              <a:gd name="connsiteX35" fmla="*/ 737419 w 908500"/>
              <a:gd name="connsiteY35" fmla="*/ 303627 h 380319"/>
              <a:gd name="connsiteX36" fmla="*/ 766916 w 908500"/>
              <a:gd name="connsiteY36" fmla="*/ 350822 h 380319"/>
              <a:gd name="connsiteX37" fmla="*/ 784614 w 908500"/>
              <a:gd name="connsiteY37" fmla="*/ 315426 h 380319"/>
              <a:gd name="connsiteX38" fmla="*/ 790513 w 908500"/>
              <a:gd name="connsiteY38" fmla="*/ 297728 h 380319"/>
              <a:gd name="connsiteX39" fmla="*/ 808211 w 908500"/>
              <a:gd name="connsiteY39" fmla="*/ 285929 h 380319"/>
              <a:gd name="connsiteX40" fmla="*/ 837708 w 908500"/>
              <a:gd name="connsiteY40" fmla="*/ 380319 h 380319"/>
              <a:gd name="connsiteX41" fmla="*/ 867205 w 908500"/>
              <a:gd name="connsiteY41" fmla="*/ 327224 h 380319"/>
              <a:gd name="connsiteX42" fmla="*/ 873104 w 908500"/>
              <a:gd name="connsiteY42" fmla="*/ 303627 h 380319"/>
              <a:gd name="connsiteX43" fmla="*/ 890802 w 908500"/>
              <a:gd name="connsiteY43" fmla="*/ 309526 h 380319"/>
              <a:gd name="connsiteX44" fmla="*/ 908500 w 908500"/>
              <a:gd name="connsiteY44" fmla="*/ 327224 h 38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8500" h="380319">
                <a:moveTo>
                  <a:pt x="0" y="297728"/>
                </a:moveTo>
                <a:cubicBezTo>
                  <a:pt x="48168" y="303080"/>
                  <a:pt x="48335" y="313956"/>
                  <a:pt x="82591" y="285929"/>
                </a:cubicBezTo>
                <a:cubicBezTo>
                  <a:pt x="95505" y="275363"/>
                  <a:pt x="117987" y="250533"/>
                  <a:pt x="117987" y="250533"/>
                </a:cubicBezTo>
                <a:cubicBezTo>
                  <a:pt x="126473" y="284480"/>
                  <a:pt x="128737" y="311639"/>
                  <a:pt x="153383" y="339023"/>
                </a:cubicBezTo>
                <a:cubicBezTo>
                  <a:pt x="169289" y="356696"/>
                  <a:pt x="204150" y="362798"/>
                  <a:pt x="224175" y="368520"/>
                </a:cubicBezTo>
                <a:cubicBezTo>
                  <a:pt x="234007" y="366554"/>
                  <a:pt x="244283" y="366142"/>
                  <a:pt x="253672" y="362621"/>
                </a:cubicBezTo>
                <a:cubicBezTo>
                  <a:pt x="266812" y="357693"/>
                  <a:pt x="279888" y="342304"/>
                  <a:pt x="289068" y="333124"/>
                </a:cubicBezTo>
                <a:cubicBezTo>
                  <a:pt x="291034" y="325258"/>
                  <a:pt x="291773" y="316978"/>
                  <a:pt x="294967" y="309526"/>
                </a:cubicBezTo>
                <a:cubicBezTo>
                  <a:pt x="319412" y="252487"/>
                  <a:pt x="295729" y="335979"/>
                  <a:pt x="312665" y="268231"/>
                </a:cubicBezTo>
                <a:cubicBezTo>
                  <a:pt x="314632" y="274130"/>
                  <a:pt x="315784" y="280367"/>
                  <a:pt x="318565" y="285929"/>
                </a:cubicBezTo>
                <a:cubicBezTo>
                  <a:pt x="325495" y="299789"/>
                  <a:pt x="342668" y="319158"/>
                  <a:pt x="353961" y="327224"/>
                </a:cubicBezTo>
                <a:cubicBezTo>
                  <a:pt x="359021" y="330838"/>
                  <a:pt x="365760" y="331157"/>
                  <a:pt x="371659" y="333124"/>
                </a:cubicBezTo>
                <a:cubicBezTo>
                  <a:pt x="373625" y="327225"/>
                  <a:pt x="375375" y="321248"/>
                  <a:pt x="377558" y="315426"/>
                </a:cubicBezTo>
                <a:cubicBezTo>
                  <a:pt x="381276" y="305510"/>
                  <a:pt x="386976" y="296248"/>
                  <a:pt x="389357" y="285929"/>
                </a:cubicBezTo>
                <a:cubicBezTo>
                  <a:pt x="391300" y="277509"/>
                  <a:pt x="400429" y="191094"/>
                  <a:pt x="401156" y="185640"/>
                </a:cubicBezTo>
                <a:cubicBezTo>
                  <a:pt x="406807" y="143260"/>
                  <a:pt x="408104" y="149632"/>
                  <a:pt x="418854" y="103049"/>
                </a:cubicBezTo>
                <a:cubicBezTo>
                  <a:pt x="421109" y="93279"/>
                  <a:pt x="422787" y="83384"/>
                  <a:pt x="424753" y="73552"/>
                </a:cubicBezTo>
                <a:cubicBezTo>
                  <a:pt x="426719" y="49955"/>
                  <a:pt x="413908" y="-13984"/>
                  <a:pt x="430652" y="2760"/>
                </a:cubicBezTo>
                <a:cubicBezTo>
                  <a:pt x="451694" y="23802"/>
                  <a:pt x="439040" y="61688"/>
                  <a:pt x="442451" y="91250"/>
                </a:cubicBezTo>
                <a:cubicBezTo>
                  <a:pt x="456254" y="210867"/>
                  <a:pt x="439794" y="100060"/>
                  <a:pt x="454250" y="244633"/>
                </a:cubicBezTo>
                <a:cubicBezTo>
                  <a:pt x="455248" y="254610"/>
                  <a:pt x="457717" y="264402"/>
                  <a:pt x="460149" y="274130"/>
                </a:cubicBezTo>
                <a:cubicBezTo>
                  <a:pt x="461657" y="280163"/>
                  <a:pt x="461652" y="287431"/>
                  <a:pt x="466049" y="291828"/>
                </a:cubicBezTo>
                <a:cubicBezTo>
                  <a:pt x="470446" y="296225"/>
                  <a:pt x="477848" y="295761"/>
                  <a:pt x="483747" y="297728"/>
                </a:cubicBezTo>
                <a:cubicBezTo>
                  <a:pt x="489646" y="289862"/>
                  <a:pt x="496234" y="282468"/>
                  <a:pt x="501445" y="274130"/>
                </a:cubicBezTo>
                <a:cubicBezTo>
                  <a:pt x="506106" y="266673"/>
                  <a:pt x="504620" y="252258"/>
                  <a:pt x="513243" y="250533"/>
                </a:cubicBezTo>
                <a:cubicBezTo>
                  <a:pt x="519922" y="249197"/>
                  <a:pt x="539938" y="281726"/>
                  <a:pt x="542740" y="285929"/>
                </a:cubicBezTo>
                <a:cubicBezTo>
                  <a:pt x="554400" y="282043"/>
                  <a:pt x="569818" y="278628"/>
                  <a:pt x="578136" y="268231"/>
                </a:cubicBezTo>
                <a:cubicBezTo>
                  <a:pt x="582021" y="263375"/>
                  <a:pt x="582069" y="256432"/>
                  <a:pt x="584036" y="250533"/>
                </a:cubicBezTo>
                <a:cubicBezTo>
                  <a:pt x="589935" y="272164"/>
                  <a:pt x="595575" y="293868"/>
                  <a:pt x="601734" y="315426"/>
                </a:cubicBezTo>
                <a:cubicBezTo>
                  <a:pt x="603442" y="321405"/>
                  <a:pt x="603236" y="328727"/>
                  <a:pt x="607633" y="333124"/>
                </a:cubicBezTo>
                <a:cubicBezTo>
                  <a:pt x="613852" y="339342"/>
                  <a:pt x="623365" y="340989"/>
                  <a:pt x="631231" y="344922"/>
                </a:cubicBezTo>
                <a:cubicBezTo>
                  <a:pt x="643030" y="339023"/>
                  <a:pt x="653516" y="328681"/>
                  <a:pt x="666627" y="327224"/>
                </a:cubicBezTo>
                <a:cubicBezTo>
                  <a:pt x="673674" y="326441"/>
                  <a:pt x="677331" y="337857"/>
                  <a:pt x="684325" y="339023"/>
                </a:cubicBezTo>
                <a:cubicBezTo>
                  <a:pt x="690459" y="340045"/>
                  <a:pt x="696124" y="335090"/>
                  <a:pt x="702023" y="333124"/>
                </a:cubicBezTo>
                <a:cubicBezTo>
                  <a:pt x="707922" y="321325"/>
                  <a:pt x="709587" y="306173"/>
                  <a:pt x="719721" y="297728"/>
                </a:cubicBezTo>
                <a:cubicBezTo>
                  <a:pt x="724498" y="293747"/>
                  <a:pt x="734123" y="298354"/>
                  <a:pt x="737419" y="303627"/>
                </a:cubicBezTo>
                <a:cubicBezTo>
                  <a:pt x="771188" y="357656"/>
                  <a:pt x="726836" y="337460"/>
                  <a:pt x="766916" y="350822"/>
                </a:cubicBezTo>
                <a:cubicBezTo>
                  <a:pt x="772815" y="339023"/>
                  <a:pt x="779257" y="327480"/>
                  <a:pt x="784614" y="315426"/>
                </a:cubicBezTo>
                <a:cubicBezTo>
                  <a:pt x="787140" y="309744"/>
                  <a:pt x="786628" y="302584"/>
                  <a:pt x="790513" y="297728"/>
                </a:cubicBezTo>
                <a:cubicBezTo>
                  <a:pt x="794942" y="292191"/>
                  <a:pt x="802312" y="289862"/>
                  <a:pt x="808211" y="285929"/>
                </a:cubicBezTo>
                <a:cubicBezTo>
                  <a:pt x="834373" y="364413"/>
                  <a:pt x="825777" y="332590"/>
                  <a:pt x="837708" y="380319"/>
                </a:cubicBezTo>
                <a:cubicBezTo>
                  <a:pt x="845217" y="367803"/>
                  <a:pt x="861563" y="342269"/>
                  <a:pt x="867205" y="327224"/>
                </a:cubicBezTo>
                <a:cubicBezTo>
                  <a:pt x="870052" y="319632"/>
                  <a:pt x="871138" y="311493"/>
                  <a:pt x="873104" y="303627"/>
                </a:cubicBezTo>
                <a:cubicBezTo>
                  <a:pt x="879003" y="305593"/>
                  <a:pt x="886405" y="305129"/>
                  <a:pt x="890802" y="309526"/>
                </a:cubicBezTo>
                <a:cubicBezTo>
                  <a:pt x="912231" y="330955"/>
                  <a:pt x="881447" y="327224"/>
                  <a:pt x="908500" y="327224"/>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Shape 4">
            <a:extLst>
              <a:ext uri="{FF2B5EF4-FFF2-40B4-BE49-F238E27FC236}">
                <a16:creationId xmlns:a16="http://schemas.microsoft.com/office/drawing/2014/main" id="{30552C7F-1543-9540-C17D-EC0E60E42B9D}"/>
              </a:ext>
            </a:extLst>
          </p:cNvPr>
          <p:cNvSpPr/>
          <p:nvPr/>
        </p:nvSpPr>
        <p:spPr>
          <a:xfrm>
            <a:off x="9266904" y="2941198"/>
            <a:ext cx="641555" cy="70985"/>
          </a:xfrm>
          <a:custGeom>
            <a:avLst/>
            <a:gdLst>
              <a:gd name="connsiteX0" fmla="*/ 0 w 855406"/>
              <a:gd name="connsiteY0" fmla="*/ 53094 h 94646"/>
              <a:gd name="connsiteX1" fmla="*/ 29497 w 855406"/>
              <a:gd name="connsiteY1" fmla="*/ 64893 h 94646"/>
              <a:gd name="connsiteX2" fmla="*/ 64893 w 855406"/>
              <a:gd name="connsiteY2" fmla="*/ 88490 h 94646"/>
              <a:gd name="connsiteX3" fmla="*/ 82591 w 855406"/>
              <a:gd name="connsiteY3" fmla="*/ 82591 h 94646"/>
              <a:gd name="connsiteX4" fmla="*/ 100289 w 855406"/>
              <a:gd name="connsiteY4" fmla="*/ 35396 h 94646"/>
              <a:gd name="connsiteX5" fmla="*/ 135685 w 855406"/>
              <a:gd name="connsiteY5" fmla="*/ 76692 h 94646"/>
              <a:gd name="connsiteX6" fmla="*/ 171081 w 855406"/>
              <a:gd name="connsiteY6" fmla="*/ 58994 h 94646"/>
              <a:gd name="connsiteX7" fmla="*/ 182880 w 855406"/>
              <a:gd name="connsiteY7" fmla="*/ 35396 h 94646"/>
              <a:gd name="connsiteX8" fmla="*/ 188779 w 855406"/>
              <a:gd name="connsiteY8" fmla="*/ 17698 h 94646"/>
              <a:gd name="connsiteX9" fmla="*/ 206477 w 855406"/>
              <a:gd name="connsiteY9" fmla="*/ 5899 h 94646"/>
              <a:gd name="connsiteX10" fmla="*/ 230075 w 855406"/>
              <a:gd name="connsiteY10" fmla="*/ 35396 h 94646"/>
              <a:gd name="connsiteX11" fmla="*/ 235974 w 855406"/>
              <a:gd name="connsiteY11" fmla="*/ 53094 h 94646"/>
              <a:gd name="connsiteX12" fmla="*/ 259572 w 855406"/>
              <a:gd name="connsiteY12" fmla="*/ 64893 h 94646"/>
              <a:gd name="connsiteX13" fmla="*/ 277270 w 855406"/>
              <a:gd name="connsiteY13" fmla="*/ 76692 h 94646"/>
              <a:gd name="connsiteX14" fmla="*/ 294968 w 855406"/>
              <a:gd name="connsiteY14" fmla="*/ 64893 h 94646"/>
              <a:gd name="connsiteX15" fmla="*/ 300867 w 855406"/>
              <a:gd name="connsiteY15" fmla="*/ 23598 h 94646"/>
              <a:gd name="connsiteX16" fmla="*/ 336263 w 855406"/>
              <a:gd name="connsiteY16" fmla="*/ 35396 h 94646"/>
              <a:gd name="connsiteX17" fmla="*/ 383458 w 855406"/>
              <a:gd name="connsiteY17" fmla="*/ 29497 h 94646"/>
              <a:gd name="connsiteX18" fmla="*/ 407055 w 855406"/>
              <a:gd name="connsiteY18" fmla="*/ 11799 h 94646"/>
              <a:gd name="connsiteX19" fmla="*/ 424754 w 855406"/>
              <a:gd name="connsiteY19" fmla="*/ 0 h 94646"/>
              <a:gd name="connsiteX20" fmla="*/ 471948 w 855406"/>
              <a:gd name="connsiteY20" fmla="*/ 47195 h 94646"/>
              <a:gd name="connsiteX21" fmla="*/ 483747 w 855406"/>
              <a:gd name="connsiteY21" fmla="*/ 70792 h 94646"/>
              <a:gd name="connsiteX22" fmla="*/ 513244 w 855406"/>
              <a:gd name="connsiteY22" fmla="*/ 64893 h 94646"/>
              <a:gd name="connsiteX23" fmla="*/ 554539 w 855406"/>
              <a:gd name="connsiteY23" fmla="*/ 35396 h 94646"/>
              <a:gd name="connsiteX24" fmla="*/ 578137 w 855406"/>
              <a:gd name="connsiteY24" fmla="*/ 47195 h 94646"/>
              <a:gd name="connsiteX25" fmla="*/ 601734 w 855406"/>
              <a:gd name="connsiteY25" fmla="*/ 82591 h 94646"/>
              <a:gd name="connsiteX26" fmla="*/ 625332 w 855406"/>
              <a:gd name="connsiteY26" fmla="*/ 94390 h 94646"/>
              <a:gd name="connsiteX27" fmla="*/ 678426 w 855406"/>
              <a:gd name="connsiteY27" fmla="*/ 53094 h 94646"/>
              <a:gd name="connsiteX28" fmla="*/ 696124 w 855406"/>
              <a:gd name="connsiteY28" fmla="*/ 47195 h 94646"/>
              <a:gd name="connsiteX29" fmla="*/ 725621 w 855406"/>
              <a:gd name="connsiteY29" fmla="*/ 23598 h 94646"/>
              <a:gd name="connsiteX30" fmla="*/ 761017 w 855406"/>
              <a:gd name="connsiteY30" fmla="*/ 70792 h 94646"/>
              <a:gd name="connsiteX31" fmla="*/ 790514 w 855406"/>
              <a:gd name="connsiteY31" fmla="*/ 64893 h 94646"/>
              <a:gd name="connsiteX32" fmla="*/ 837708 w 855406"/>
              <a:gd name="connsiteY32" fmla="*/ 41296 h 94646"/>
              <a:gd name="connsiteX33" fmla="*/ 855406 w 855406"/>
              <a:gd name="connsiteY33" fmla="*/ 47195 h 9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55406" h="94646">
                <a:moveTo>
                  <a:pt x="0" y="53094"/>
                </a:moveTo>
                <a:cubicBezTo>
                  <a:pt x="9832" y="57027"/>
                  <a:pt x="20517" y="59280"/>
                  <a:pt x="29497" y="64893"/>
                </a:cubicBezTo>
                <a:cubicBezTo>
                  <a:pt x="79998" y="96456"/>
                  <a:pt x="18108" y="72896"/>
                  <a:pt x="64893" y="88490"/>
                </a:cubicBezTo>
                <a:cubicBezTo>
                  <a:pt x="70792" y="86524"/>
                  <a:pt x="78194" y="86988"/>
                  <a:pt x="82591" y="82591"/>
                </a:cubicBezTo>
                <a:cubicBezTo>
                  <a:pt x="92875" y="72307"/>
                  <a:pt x="96997" y="48565"/>
                  <a:pt x="100289" y="35396"/>
                </a:cubicBezTo>
                <a:cubicBezTo>
                  <a:pt x="112088" y="49161"/>
                  <a:pt x="122135" y="64647"/>
                  <a:pt x="135685" y="76692"/>
                </a:cubicBezTo>
                <a:cubicBezTo>
                  <a:pt x="155226" y="94062"/>
                  <a:pt x="161487" y="74345"/>
                  <a:pt x="171081" y="58994"/>
                </a:cubicBezTo>
                <a:cubicBezTo>
                  <a:pt x="175742" y="51536"/>
                  <a:pt x="179416" y="43479"/>
                  <a:pt x="182880" y="35396"/>
                </a:cubicBezTo>
                <a:cubicBezTo>
                  <a:pt x="185330" y="29680"/>
                  <a:pt x="184894" y="22554"/>
                  <a:pt x="188779" y="17698"/>
                </a:cubicBezTo>
                <a:cubicBezTo>
                  <a:pt x="193208" y="12161"/>
                  <a:pt x="200578" y="9832"/>
                  <a:pt x="206477" y="5899"/>
                </a:cubicBezTo>
                <a:cubicBezTo>
                  <a:pt x="214343" y="15731"/>
                  <a:pt x="223401" y="24718"/>
                  <a:pt x="230075" y="35396"/>
                </a:cubicBezTo>
                <a:cubicBezTo>
                  <a:pt x="233371" y="40669"/>
                  <a:pt x="231577" y="48697"/>
                  <a:pt x="235974" y="53094"/>
                </a:cubicBezTo>
                <a:cubicBezTo>
                  <a:pt x="242193" y="59313"/>
                  <a:pt x="251936" y="60530"/>
                  <a:pt x="259572" y="64893"/>
                </a:cubicBezTo>
                <a:cubicBezTo>
                  <a:pt x="265728" y="68411"/>
                  <a:pt x="271371" y="72759"/>
                  <a:pt x="277270" y="76692"/>
                </a:cubicBezTo>
                <a:cubicBezTo>
                  <a:pt x="283169" y="72759"/>
                  <a:pt x="292088" y="71372"/>
                  <a:pt x="294968" y="64893"/>
                </a:cubicBezTo>
                <a:cubicBezTo>
                  <a:pt x="300615" y="52187"/>
                  <a:pt x="289552" y="31680"/>
                  <a:pt x="300867" y="23598"/>
                </a:cubicBezTo>
                <a:cubicBezTo>
                  <a:pt x="310987" y="16369"/>
                  <a:pt x="324464" y="31463"/>
                  <a:pt x="336263" y="35396"/>
                </a:cubicBezTo>
                <a:cubicBezTo>
                  <a:pt x="351995" y="33430"/>
                  <a:pt x="368417" y="34510"/>
                  <a:pt x="383458" y="29497"/>
                </a:cubicBezTo>
                <a:cubicBezTo>
                  <a:pt x="392786" y="26388"/>
                  <a:pt x="399054" y="17514"/>
                  <a:pt x="407055" y="11799"/>
                </a:cubicBezTo>
                <a:cubicBezTo>
                  <a:pt x="412825" y="7678"/>
                  <a:pt x="418854" y="3933"/>
                  <a:pt x="424754" y="0"/>
                </a:cubicBezTo>
                <a:cubicBezTo>
                  <a:pt x="440485" y="15732"/>
                  <a:pt x="457705" y="30104"/>
                  <a:pt x="471948" y="47195"/>
                </a:cubicBezTo>
                <a:cubicBezTo>
                  <a:pt x="477578" y="53951"/>
                  <a:pt x="475664" y="67328"/>
                  <a:pt x="483747" y="70792"/>
                </a:cubicBezTo>
                <a:cubicBezTo>
                  <a:pt x="492963" y="74742"/>
                  <a:pt x="503412" y="66859"/>
                  <a:pt x="513244" y="64893"/>
                </a:cubicBezTo>
                <a:cubicBezTo>
                  <a:pt x="522427" y="55710"/>
                  <a:pt x="539010" y="35396"/>
                  <a:pt x="554539" y="35396"/>
                </a:cubicBezTo>
                <a:cubicBezTo>
                  <a:pt x="563333" y="35396"/>
                  <a:pt x="570271" y="43262"/>
                  <a:pt x="578137" y="47195"/>
                </a:cubicBezTo>
                <a:cubicBezTo>
                  <a:pt x="586003" y="58994"/>
                  <a:pt x="591707" y="72564"/>
                  <a:pt x="601734" y="82591"/>
                </a:cubicBezTo>
                <a:cubicBezTo>
                  <a:pt x="607953" y="88810"/>
                  <a:pt x="616708" y="96115"/>
                  <a:pt x="625332" y="94390"/>
                </a:cubicBezTo>
                <a:cubicBezTo>
                  <a:pt x="658991" y="87658"/>
                  <a:pt x="655807" y="68173"/>
                  <a:pt x="678426" y="53094"/>
                </a:cubicBezTo>
                <a:cubicBezTo>
                  <a:pt x="683600" y="49645"/>
                  <a:pt x="690225" y="49161"/>
                  <a:pt x="696124" y="47195"/>
                </a:cubicBezTo>
                <a:cubicBezTo>
                  <a:pt x="705956" y="39329"/>
                  <a:pt x="713788" y="19295"/>
                  <a:pt x="725621" y="23598"/>
                </a:cubicBezTo>
                <a:cubicBezTo>
                  <a:pt x="744101" y="30318"/>
                  <a:pt x="761017" y="70792"/>
                  <a:pt x="761017" y="70792"/>
                </a:cubicBezTo>
                <a:cubicBezTo>
                  <a:pt x="770849" y="68826"/>
                  <a:pt x="781351" y="68965"/>
                  <a:pt x="790514" y="64893"/>
                </a:cubicBezTo>
                <a:cubicBezTo>
                  <a:pt x="867872" y="30512"/>
                  <a:pt x="765589" y="59325"/>
                  <a:pt x="837708" y="41296"/>
                </a:cubicBezTo>
                <a:lnTo>
                  <a:pt x="855406" y="47195"/>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6" name="Straight Connector 35">
            <a:extLst>
              <a:ext uri="{FF2B5EF4-FFF2-40B4-BE49-F238E27FC236}">
                <a16:creationId xmlns:a16="http://schemas.microsoft.com/office/drawing/2014/main" id="{C026B5D4-CC29-AFCB-D27A-DFD6D7CEB3CF}"/>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Flowchart: Terminator 26">
            <a:extLst>
              <a:ext uri="{FF2B5EF4-FFF2-40B4-BE49-F238E27FC236}">
                <a16:creationId xmlns:a16="http://schemas.microsoft.com/office/drawing/2014/main" id="{7537D61A-AC65-CE5F-827F-3DCA0FD4F262}"/>
              </a:ext>
            </a:extLst>
          </p:cNvPr>
          <p:cNvSpPr/>
          <p:nvPr/>
        </p:nvSpPr>
        <p:spPr>
          <a:xfrm>
            <a:off x="2008584" y="3794863"/>
            <a:ext cx="7981827" cy="352302"/>
          </a:xfrm>
          <a:prstGeom prst="flowChartTerminator">
            <a:avLst/>
          </a:prstGeom>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37" name="Flowchart: Terminator 36">
            <a:extLst>
              <a:ext uri="{FF2B5EF4-FFF2-40B4-BE49-F238E27FC236}">
                <a16:creationId xmlns:a16="http://schemas.microsoft.com/office/drawing/2014/main" id="{7C128629-5251-51C5-4CF5-3DBFB5E384DE}"/>
              </a:ext>
            </a:extLst>
          </p:cNvPr>
          <p:cNvSpPr/>
          <p:nvPr/>
        </p:nvSpPr>
        <p:spPr>
          <a:xfrm>
            <a:off x="2811534" y="3794863"/>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38" name="Flowchart: Terminator 37">
            <a:extLst>
              <a:ext uri="{FF2B5EF4-FFF2-40B4-BE49-F238E27FC236}">
                <a16:creationId xmlns:a16="http://schemas.microsoft.com/office/drawing/2014/main" id="{867BC049-F842-9739-23A9-84F667C5458E}"/>
              </a:ext>
            </a:extLst>
          </p:cNvPr>
          <p:cNvSpPr/>
          <p:nvPr/>
        </p:nvSpPr>
        <p:spPr>
          <a:xfrm>
            <a:off x="9129006" y="3794863"/>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39" name="Freeform: Shape 38">
            <a:extLst>
              <a:ext uri="{FF2B5EF4-FFF2-40B4-BE49-F238E27FC236}">
                <a16:creationId xmlns:a16="http://schemas.microsoft.com/office/drawing/2014/main" id="{ED77469F-5466-2292-6B2B-5223B81F671A}"/>
              </a:ext>
            </a:extLst>
          </p:cNvPr>
          <p:cNvSpPr/>
          <p:nvPr/>
        </p:nvSpPr>
        <p:spPr>
          <a:xfrm>
            <a:off x="2975242" y="3490145"/>
            <a:ext cx="4106707" cy="1019918"/>
          </a:xfrm>
          <a:custGeom>
            <a:avLst/>
            <a:gdLst>
              <a:gd name="connsiteX0" fmla="*/ 0 w 5475609"/>
              <a:gd name="connsiteY0" fmla="*/ 607633 h 1359890"/>
              <a:gd name="connsiteX1" fmla="*/ 5899 w 5475609"/>
              <a:gd name="connsiteY1" fmla="*/ 672526 h 1359890"/>
              <a:gd name="connsiteX2" fmla="*/ 11798 w 5475609"/>
              <a:gd name="connsiteY2" fmla="*/ 637130 h 1359890"/>
              <a:gd name="connsiteX3" fmla="*/ 23597 w 5475609"/>
              <a:gd name="connsiteY3" fmla="*/ 578136 h 1359890"/>
              <a:gd name="connsiteX4" fmla="*/ 29496 w 5475609"/>
              <a:gd name="connsiteY4" fmla="*/ 542740 h 1359890"/>
              <a:gd name="connsiteX5" fmla="*/ 47195 w 5475609"/>
              <a:gd name="connsiteY5" fmla="*/ 495545 h 1359890"/>
              <a:gd name="connsiteX6" fmla="*/ 153383 w 5475609"/>
              <a:gd name="connsiteY6" fmla="*/ 761016 h 1359890"/>
              <a:gd name="connsiteX7" fmla="*/ 176980 w 5475609"/>
              <a:gd name="connsiteY7" fmla="*/ 831809 h 1359890"/>
              <a:gd name="connsiteX8" fmla="*/ 182880 w 5475609"/>
              <a:gd name="connsiteY8" fmla="*/ 849507 h 1359890"/>
              <a:gd name="connsiteX9" fmla="*/ 194678 w 5475609"/>
              <a:gd name="connsiteY9" fmla="*/ 802312 h 1359890"/>
              <a:gd name="connsiteX10" fmla="*/ 235974 w 5475609"/>
              <a:gd name="connsiteY10" fmla="*/ 607633 h 1359890"/>
              <a:gd name="connsiteX11" fmla="*/ 247773 w 5475609"/>
              <a:gd name="connsiteY11" fmla="*/ 560438 h 1359890"/>
              <a:gd name="connsiteX12" fmla="*/ 277269 w 5475609"/>
              <a:gd name="connsiteY12" fmla="*/ 477847 h 1359890"/>
              <a:gd name="connsiteX13" fmla="*/ 306766 w 5475609"/>
              <a:gd name="connsiteY13" fmla="*/ 560438 h 1359890"/>
              <a:gd name="connsiteX14" fmla="*/ 318565 w 5475609"/>
              <a:gd name="connsiteY14" fmla="*/ 613532 h 1359890"/>
              <a:gd name="connsiteX15" fmla="*/ 389357 w 5475609"/>
              <a:gd name="connsiteY15" fmla="*/ 501445 h 1359890"/>
              <a:gd name="connsiteX16" fmla="*/ 418854 w 5475609"/>
              <a:gd name="connsiteY16" fmla="*/ 619432 h 1359890"/>
              <a:gd name="connsiteX17" fmla="*/ 442451 w 5475609"/>
              <a:gd name="connsiteY17" fmla="*/ 696123 h 1359890"/>
              <a:gd name="connsiteX18" fmla="*/ 501445 w 5475609"/>
              <a:gd name="connsiteY18" fmla="*/ 631231 h 1359890"/>
              <a:gd name="connsiteX19" fmla="*/ 530942 w 5475609"/>
              <a:gd name="connsiteY19" fmla="*/ 589935 h 1359890"/>
              <a:gd name="connsiteX20" fmla="*/ 554539 w 5475609"/>
              <a:gd name="connsiteY20" fmla="*/ 660727 h 1359890"/>
              <a:gd name="connsiteX21" fmla="*/ 572237 w 5475609"/>
              <a:gd name="connsiteY21" fmla="*/ 702023 h 1359890"/>
              <a:gd name="connsiteX22" fmla="*/ 625331 w 5475609"/>
              <a:gd name="connsiteY22" fmla="*/ 666627 h 1359890"/>
              <a:gd name="connsiteX23" fmla="*/ 702023 w 5475609"/>
              <a:gd name="connsiteY23" fmla="*/ 519143 h 1359890"/>
              <a:gd name="connsiteX24" fmla="*/ 707922 w 5475609"/>
              <a:gd name="connsiteY24" fmla="*/ 471948 h 1359890"/>
              <a:gd name="connsiteX25" fmla="*/ 749218 w 5475609"/>
              <a:gd name="connsiteY25" fmla="*/ 525042 h 1359890"/>
              <a:gd name="connsiteX26" fmla="*/ 784614 w 5475609"/>
              <a:gd name="connsiteY26" fmla="*/ 619432 h 1359890"/>
              <a:gd name="connsiteX27" fmla="*/ 837708 w 5475609"/>
              <a:gd name="connsiteY27" fmla="*/ 737419 h 1359890"/>
              <a:gd name="connsiteX28" fmla="*/ 884903 w 5475609"/>
              <a:gd name="connsiteY28" fmla="*/ 666627 h 1359890"/>
              <a:gd name="connsiteX29" fmla="*/ 902601 w 5475609"/>
              <a:gd name="connsiteY29" fmla="*/ 601734 h 1359890"/>
              <a:gd name="connsiteX30" fmla="*/ 932098 w 5475609"/>
              <a:gd name="connsiteY30" fmla="*/ 696123 h 1359890"/>
              <a:gd name="connsiteX31" fmla="*/ 949796 w 5475609"/>
              <a:gd name="connsiteY31" fmla="*/ 719721 h 1359890"/>
              <a:gd name="connsiteX32" fmla="*/ 991091 w 5475609"/>
              <a:gd name="connsiteY32" fmla="*/ 625331 h 1359890"/>
              <a:gd name="connsiteX33" fmla="*/ 1008789 w 5475609"/>
              <a:gd name="connsiteY33" fmla="*/ 589935 h 1359890"/>
              <a:gd name="connsiteX34" fmla="*/ 1067783 w 5475609"/>
              <a:gd name="connsiteY34" fmla="*/ 678425 h 1359890"/>
              <a:gd name="connsiteX35" fmla="*/ 1091380 w 5475609"/>
              <a:gd name="connsiteY35" fmla="*/ 654828 h 1359890"/>
              <a:gd name="connsiteX36" fmla="*/ 1109078 w 5475609"/>
              <a:gd name="connsiteY36" fmla="*/ 643029 h 1359890"/>
              <a:gd name="connsiteX37" fmla="*/ 1144475 w 5475609"/>
              <a:gd name="connsiteY37" fmla="*/ 578136 h 1359890"/>
              <a:gd name="connsiteX38" fmla="*/ 1144475 w 5475609"/>
              <a:gd name="connsiteY38" fmla="*/ 171081 h 1359890"/>
              <a:gd name="connsiteX39" fmla="*/ 1156273 w 5475609"/>
              <a:gd name="connsiteY39" fmla="*/ 0 h 1359890"/>
              <a:gd name="connsiteX40" fmla="*/ 1197569 w 5475609"/>
              <a:gd name="connsiteY40" fmla="*/ 153383 h 1359890"/>
              <a:gd name="connsiteX41" fmla="*/ 1215267 w 5475609"/>
              <a:gd name="connsiteY41" fmla="*/ 176980 h 1359890"/>
              <a:gd name="connsiteX42" fmla="*/ 1244764 w 5475609"/>
              <a:gd name="connsiteY42" fmla="*/ 218276 h 1359890"/>
              <a:gd name="connsiteX43" fmla="*/ 1286059 w 5475609"/>
              <a:gd name="connsiteY43" fmla="*/ 153383 h 1359890"/>
              <a:gd name="connsiteX44" fmla="*/ 1350952 w 5475609"/>
              <a:gd name="connsiteY44" fmla="*/ 165181 h 1359890"/>
              <a:gd name="connsiteX45" fmla="*/ 1380449 w 5475609"/>
              <a:gd name="connsiteY45" fmla="*/ 194678 h 1359890"/>
              <a:gd name="connsiteX46" fmla="*/ 1415845 w 5475609"/>
              <a:gd name="connsiteY46" fmla="*/ 188779 h 1359890"/>
              <a:gd name="connsiteX47" fmla="*/ 1421744 w 5475609"/>
              <a:gd name="connsiteY47" fmla="*/ 324464 h 1359890"/>
              <a:gd name="connsiteX48" fmla="*/ 1427644 w 5475609"/>
              <a:gd name="connsiteY48" fmla="*/ 696123 h 1359890"/>
              <a:gd name="connsiteX49" fmla="*/ 1451241 w 5475609"/>
              <a:gd name="connsiteY49" fmla="*/ 660727 h 1359890"/>
              <a:gd name="connsiteX50" fmla="*/ 1486637 w 5475609"/>
              <a:gd name="connsiteY50" fmla="*/ 648929 h 1359890"/>
              <a:gd name="connsiteX51" fmla="*/ 1533832 w 5475609"/>
              <a:gd name="connsiteY51" fmla="*/ 625331 h 1359890"/>
              <a:gd name="connsiteX52" fmla="*/ 1545631 w 5475609"/>
              <a:gd name="connsiteY52" fmla="*/ 660727 h 1359890"/>
              <a:gd name="connsiteX53" fmla="*/ 1569228 w 5475609"/>
              <a:gd name="connsiteY53" fmla="*/ 601734 h 1359890"/>
              <a:gd name="connsiteX54" fmla="*/ 1592825 w 5475609"/>
              <a:gd name="connsiteY54" fmla="*/ 713821 h 1359890"/>
              <a:gd name="connsiteX55" fmla="*/ 1616423 w 5475609"/>
              <a:gd name="connsiteY55" fmla="*/ 1055984 h 1359890"/>
              <a:gd name="connsiteX56" fmla="*/ 1622322 w 5475609"/>
              <a:gd name="connsiteY56" fmla="*/ 1103179 h 1359890"/>
              <a:gd name="connsiteX57" fmla="*/ 1634121 w 5475609"/>
              <a:gd name="connsiteY57" fmla="*/ 1197569 h 1359890"/>
              <a:gd name="connsiteX58" fmla="*/ 1663618 w 5475609"/>
              <a:gd name="connsiteY58" fmla="*/ 1262461 h 1359890"/>
              <a:gd name="connsiteX59" fmla="*/ 1699014 w 5475609"/>
              <a:gd name="connsiteY59" fmla="*/ 1309656 h 1359890"/>
              <a:gd name="connsiteX60" fmla="*/ 1722611 w 5475609"/>
              <a:gd name="connsiteY60" fmla="*/ 1274260 h 1359890"/>
              <a:gd name="connsiteX61" fmla="*/ 1734410 w 5475609"/>
              <a:gd name="connsiteY61" fmla="*/ 1232965 h 1359890"/>
              <a:gd name="connsiteX62" fmla="*/ 1758007 w 5475609"/>
              <a:gd name="connsiteY62" fmla="*/ 1297858 h 1359890"/>
              <a:gd name="connsiteX63" fmla="*/ 1787504 w 5475609"/>
              <a:gd name="connsiteY63" fmla="*/ 1238864 h 1359890"/>
              <a:gd name="connsiteX64" fmla="*/ 1799303 w 5475609"/>
              <a:gd name="connsiteY64" fmla="*/ 1203468 h 1359890"/>
              <a:gd name="connsiteX65" fmla="*/ 1840598 w 5475609"/>
              <a:gd name="connsiteY65" fmla="*/ 1280160 h 1359890"/>
              <a:gd name="connsiteX66" fmla="*/ 1875995 w 5475609"/>
              <a:gd name="connsiteY66" fmla="*/ 1356851 h 1359890"/>
              <a:gd name="connsiteX67" fmla="*/ 1917290 w 5475609"/>
              <a:gd name="connsiteY67" fmla="*/ 1339153 h 1359890"/>
              <a:gd name="connsiteX68" fmla="*/ 1929089 w 5475609"/>
              <a:gd name="connsiteY68" fmla="*/ 1232965 h 1359890"/>
              <a:gd name="connsiteX69" fmla="*/ 1952686 w 5475609"/>
              <a:gd name="connsiteY69" fmla="*/ 1044185 h 1359890"/>
              <a:gd name="connsiteX70" fmla="*/ 1940887 w 5475609"/>
              <a:gd name="connsiteY70" fmla="*/ 761016 h 1359890"/>
              <a:gd name="connsiteX71" fmla="*/ 1929089 w 5475609"/>
              <a:gd name="connsiteY71" fmla="*/ 713821 h 1359890"/>
              <a:gd name="connsiteX72" fmla="*/ 2011680 w 5475609"/>
              <a:gd name="connsiteY72" fmla="*/ 584036 h 1359890"/>
              <a:gd name="connsiteX73" fmla="*/ 2058875 w 5475609"/>
              <a:gd name="connsiteY73" fmla="*/ 772815 h 1359890"/>
              <a:gd name="connsiteX74" fmla="*/ 2070673 w 5475609"/>
              <a:gd name="connsiteY74" fmla="*/ 802312 h 1359890"/>
              <a:gd name="connsiteX75" fmla="*/ 2082472 w 5475609"/>
              <a:gd name="connsiteY75" fmla="*/ 772815 h 1359890"/>
              <a:gd name="connsiteX76" fmla="*/ 2100170 w 5475609"/>
              <a:gd name="connsiteY76" fmla="*/ 820010 h 1359890"/>
              <a:gd name="connsiteX77" fmla="*/ 2111969 w 5475609"/>
              <a:gd name="connsiteY77" fmla="*/ 843607 h 1359890"/>
              <a:gd name="connsiteX78" fmla="*/ 2141465 w 5475609"/>
              <a:gd name="connsiteY78" fmla="*/ 766916 h 1359890"/>
              <a:gd name="connsiteX79" fmla="*/ 2159164 w 5475609"/>
              <a:gd name="connsiteY79" fmla="*/ 702023 h 1359890"/>
              <a:gd name="connsiteX80" fmla="*/ 2194560 w 5475609"/>
              <a:gd name="connsiteY80" fmla="*/ 601734 h 1359890"/>
              <a:gd name="connsiteX81" fmla="*/ 2235855 w 5475609"/>
              <a:gd name="connsiteY81" fmla="*/ 737419 h 1359890"/>
              <a:gd name="connsiteX82" fmla="*/ 2271251 w 5475609"/>
              <a:gd name="connsiteY82" fmla="*/ 666627 h 1359890"/>
              <a:gd name="connsiteX83" fmla="*/ 2324345 w 5475609"/>
              <a:gd name="connsiteY83" fmla="*/ 589935 h 1359890"/>
              <a:gd name="connsiteX84" fmla="*/ 2336144 w 5475609"/>
              <a:gd name="connsiteY84" fmla="*/ 766916 h 1359890"/>
              <a:gd name="connsiteX85" fmla="*/ 2359742 w 5475609"/>
              <a:gd name="connsiteY85" fmla="*/ 843607 h 1359890"/>
              <a:gd name="connsiteX86" fmla="*/ 2424635 w 5475609"/>
              <a:gd name="connsiteY86" fmla="*/ 743318 h 1359890"/>
              <a:gd name="connsiteX87" fmla="*/ 2442333 w 5475609"/>
              <a:gd name="connsiteY87" fmla="*/ 731520 h 1359890"/>
              <a:gd name="connsiteX88" fmla="*/ 2471829 w 5475609"/>
              <a:gd name="connsiteY88" fmla="*/ 678425 h 1359890"/>
              <a:gd name="connsiteX89" fmla="*/ 2501326 w 5475609"/>
              <a:gd name="connsiteY89" fmla="*/ 666627 h 1359890"/>
              <a:gd name="connsiteX90" fmla="*/ 2530823 w 5475609"/>
              <a:gd name="connsiteY90" fmla="*/ 613532 h 1359890"/>
              <a:gd name="connsiteX91" fmla="*/ 2542622 w 5475609"/>
              <a:gd name="connsiteY91" fmla="*/ 589935 h 1359890"/>
              <a:gd name="connsiteX92" fmla="*/ 2560320 w 5475609"/>
              <a:gd name="connsiteY92" fmla="*/ 548640 h 1359890"/>
              <a:gd name="connsiteX93" fmla="*/ 2595716 w 5475609"/>
              <a:gd name="connsiteY93" fmla="*/ 637130 h 1359890"/>
              <a:gd name="connsiteX94" fmla="*/ 2613414 w 5475609"/>
              <a:gd name="connsiteY94" fmla="*/ 654828 h 1359890"/>
              <a:gd name="connsiteX95" fmla="*/ 2619313 w 5475609"/>
              <a:gd name="connsiteY95" fmla="*/ 631231 h 1359890"/>
              <a:gd name="connsiteX96" fmla="*/ 2642911 w 5475609"/>
              <a:gd name="connsiteY96" fmla="*/ 601734 h 1359890"/>
              <a:gd name="connsiteX97" fmla="*/ 2690105 w 5475609"/>
              <a:gd name="connsiteY97" fmla="*/ 713821 h 1359890"/>
              <a:gd name="connsiteX98" fmla="*/ 2707804 w 5475609"/>
              <a:gd name="connsiteY98" fmla="*/ 766916 h 1359890"/>
              <a:gd name="connsiteX99" fmla="*/ 2725502 w 5475609"/>
              <a:gd name="connsiteY99" fmla="*/ 772815 h 1359890"/>
              <a:gd name="connsiteX100" fmla="*/ 2766797 w 5475609"/>
              <a:gd name="connsiteY100" fmla="*/ 690224 h 1359890"/>
              <a:gd name="connsiteX101" fmla="*/ 2831690 w 5475609"/>
              <a:gd name="connsiteY101" fmla="*/ 637130 h 1359890"/>
              <a:gd name="connsiteX102" fmla="*/ 2914281 w 5475609"/>
              <a:gd name="connsiteY102" fmla="*/ 595834 h 1359890"/>
              <a:gd name="connsiteX103" fmla="*/ 2949677 w 5475609"/>
              <a:gd name="connsiteY103" fmla="*/ 778714 h 1359890"/>
              <a:gd name="connsiteX104" fmla="*/ 2979174 w 5475609"/>
              <a:gd name="connsiteY104" fmla="*/ 707922 h 1359890"/>
              <a:gd name="connsiteX105" fmla="*/ 2990973 w 5475609"/>
              <a:gd name="connsiteY105" fmla="*/ 648929 h 1359890"/>
              <a:gd name="connsiteX106" fmla="*/ 3002771 w 5475609"/>
              <a:gd name="connsiteY106" fmla="*/ 607633 h 1359890"/>
              <a:gd name="connsiteX107" fmla="*/ 3038167 w 5475609"/>
              <a:gd name="connsiteY107" fmla="*/ 672526 h 1359890"/>
              <a:gd name="connsiteX108" fmla="*/ 3067664 w 5475609"/>
              <a:gd name="connsiteY108" fmla="*/ 702023 h 1359890"/>
              <a:gd name="connsiteX109" fmla="*/ 3138456 w 5475609"/>
              <a:gd name="connsiteY109" fmla="*/ 589935 h 1359890"/>
              <a:gd name="connsiteX110" fmla="*/ 3203349 w 5475609"/>
              <a:gd name="connsiteY110" fmla="*/ 501445 h 1359890"/>
              <a:gd name="connsiteX111" fmla="*/ 3221047 w 5475609"/>
              <a:gd name="connsiteY111" fmla="*/ 495545 h 1359890"/>
              <a:gd name="connsiteX112" fmla="*/ 3226947 w 5475609"/>
              <a:gd name="connsiteY112" fmla="*/ 607633 h 1359890"/>
              <a:gd name="connsiteX113" fmla="*/ 3238745 w 5475609"/>
              <a:gd name="connsiteY113" fmla="*/ 696123 h 1359890"/>
              <a:gd name="connsiteX114" fmla="*/ 3244645 w 5475609"/>
              <a:gd name="connsiteY114" fmla="*/ 761016 h 1359890"/>
              <a:gd name="connsiteX115" fmla="*/ 3256444 w 5475609"/>
              <a:gd name="connsiteY115" fmla="*/ 690224 h 1359890"/>
              <a:gd name="connsiteX116" fmla="*/ 3268242 w 5475609"/>
              <a:gd name="connsiteY116" fmla="*/ 672526 h 1359890"/>
              <a:gd name="connsiteX117" fmla="*/ 3303638 w 5475609"/>
              <a:gd name="connsiteY117" fmla="*/ 631231 h 1359890"/>
              <a:gd name="connsiteX118" fmla="*/ 3327236 w 5475609"/>
              <a:gd name="connsiteY118" fmla="*/ 666627 h 1359890"/>
              <a:gd name="connsiteX119" fmla="*/ 3356733 w 5475609"/>
              <a:gd name="connsiteY119" fmla="*/ 648929 h 1359890"/>
              <a:gd name="connsiteX120" fmla="*/ 3362632 w 5475609"/>
              <a:gd name="connsiteY120" fmla="*/ 725620 h 1359890"/>
              <a:gd name="connsiteX121" fmla="*/ 3386229 w 5475609"/>
              <a:gd name="connsiteY121" fmla="*/ 684325 h 1359890"/>
              <a:gd name="connsiteX122" fmla="*/ 3398028 w 5475609"/>
              <a:gd name="connsiteY122" fmla="*/ 643029 h 1359890"/>
              <a:gd name="connsiteX123" fmla="*/ 3403927 w 5475609"/>
              <a:gd name="connsiteY123" fmla="*/ 707922 h 1359890"/>
              <a:gd name="connsiteX124" fmla="*/ 3421625 w 5475609"/>
              <a:gd name="connsiteY124" fmla="*/ 678425 h 1359890"/>
              <a:gd name="connsiteX125" fmla="*/ 3462921 w 5475609"/>
              <a:gd name="connsiteY125" fmla="*/ 654828 h 1359890"/>
              <a:gd name="connsiteX126" fmla="*/ 3480619 w 5475609"/>
              <a:gd name="connsiteY126" fmla="*/ 702023 h 1359890"/>
              <a:gd name="connsiteX127" fmla="*/ 3516015 w 5475609"/>
              <a:gd name="connsiteY127" fmla="*/ 684325 h 1359890"/>
              <a:gd name="connsiteX128" fmla="*/ 3521915 w 5475609"/>
              <a:gd name="connsiteY128" fmla="*/ 660727 h 1359890"/>
              <a:gd name="connsiteX129" fmla="*/ 3563210 w 5475609"/>
              <a:gd name="connsiteY129" fmla="*/ 607633 h 1359890"/>
              <a:gd name="connsiteX130" fmla="*/ 3569109 w 5475609"/>
              <a:gd name="connsiteY130" fmla="*/ 631231 h 1359890"/>
              <a:gd name="connsiteX131" fmla="*/ 3575009 w 5475609"/>
              <a:gd name="connsiteY131" fmla="*/ 607633 h 1359890"/>
              <a:gd name="connsiteX132" fmla="*/ 3580908 w 5475609"/>
              <a:gd name="connsiteY132" fmla="*/ 589935 h 1359890"/>
              <a:gd name="connsiteX133" fmla="*/ 3586807 w 5475609"/>
              <a:gd name="connsiteY133" fmla="*/ 690224 h 1359890"/>
              <a:gd name="connsiteX134" fmla="*/ 3610405 w 5475609"/>
              <a:gd name="connsiteY134" fmla="*/ 654828 h 1359890"/>
              <a:gd name="connsiteX135" fmla="*/ 3616304 w 5475609"/>
              <a:gd name="connsiteY135" fmla="*/ 725620 h 1359890"/>
              <a:gd name="connsiteX136" fmla="*/ 3622204 w 5475609"/>
              <a:gd name="connsiteY136" fmla="*/ 690224 h 1359890"/>
              <a:gd name="connsiteX137" fmla="*/ 3639902 w 5475609"/>
              <a:gd name="connsiteY137" fmla="*/ 637130 h 1359890"/>
              <a:gd name="connsiteX138" fmla="*/ 3645801 w 5475609"/>
              <a:gd name="connsiteY138" fmla="*/ 672526 h 1359890"/>
              <a:gd name="connsiteX139" fmla="*/ 3651700 w 5475609"/>
              <a:gd name="connsiteY139" fmla="*/ 643029 h 1359890"/>
              <a:gd name="connsiteX140" fmla="*/ 3657600 w 5475609"/>
              <a:gd name="connsiteY140" fmla="*/ 666627 h 1359890"/>
              <a:gd name="connsiteX141" fmla="*/ 3663499 w 5475609"/>
              <a:gd name="connsiteY141" fmla="*/ 731520 h 1359890"/>
              <a:gd name="connsiteX142" fmla="*/ 3681197 w 5475609"/>
              <a:gd name="connsiteY142" fmla="*/ 684325 h 1359890"/>
              <a:gd name="connsiteX143" fmla="*/ 3692996 w 5475609"/>
              <a:gd name="connsiteY143" fmla="*/ 707922 h 1359890"/>
              <a:gd name="connsiteX144" fmla="*/ 3716593 w 5475609"/>
              <a:gd name="connsiteY144" fmla="*/ 690224 h 1359890"/>
              <a:gd name="connsiteX145" fmla="*/ 3781486 w 5475609"/>
              <a:gd name="connsiteY145" fmla="*/ 637130 h 1359890"/>
              <a:gd name="connsiteX146" fmla="*/ 3793285 w 5475609"/>
              <a:gd name="connsiteY146" fmla="*/ 737419 h 1359890"/>
              <a:gd name="connsiteX147" fmla="*/ 3816882 w 5475609"/>
              <a:gd name="connsiteY147" fmla="*/ 707922 h 1359890"/>
              <a:gd name="connsiteX148" fmla="*/ 3834580 w 5475609"/>
              <a:gd name="connsiteY148" fmla="*/ 696123 h 1359890"/>
              <a:gd name="connsiteX149" fmla="*/ 3946668 w 5475609"/>
              <a:gd name="connsiteY149" fmla="*/ 654828 h 1359890"/>
              <a:gd name="connsiteX150" fmla="*/ 4330126 w 5475609"/>
              <a:gd name="connsiteY150" fmla="*/ 554539 h 1359890"/>
              <a:gd name="connsiteX151" fmla="*/ 4395019 w 5475609"/>
              <a:gd name="connsiteY151" fmla="*/ 560438 h 1359890"/>
              <a:gd name="connsiteX152" fmla="*/ 4377321 w 5475609"/>
              <a:gd name="connsiteY152" fmla="*/ 578136 h 1359890"/>
              <a:gd name="connsiteX153" fmla="*/ 4235736 w 5475609"/>
              <a:gd name="connsiteY153" fmla="*/ 666627 h 1359890"/>
              <a:gd name="connsiteX154" fmla="*/ 4312428 w 5475609"/>
              <a:gd name="connsiteY154" fmla="*/ 725620 h 1359890"/>
              <a:gd name="connsiteX155" fmla="*/ 4341925 w 5475609"/>
              <a:gd name="connsiteY155" fmla="*/ 707922 h 1359890"/>
              <a:gd name="connsiteX156" fmla="*/ 4389120 w 5475609"/>
              <a:gd name="connsiteY156" fmla="*/ 660727 h 1359890"/>
              <a:gd name="connsiteX157" fmla="*/ 4430415 w 5475609"/>
              <a:gd name="connsiteY157" fmla="*/ 513243 h 1359890"/>
              <a:gd name="connsiteX158" fmla="*/ 4424516 w 5475609"/>
              <a:gd name="connsiteY158" fmla="*/ 442451 h 1359890"/>
              <a:gd name="connsiteX159" fmla="*/ 4412717 w 5475609"/>
              <a:gd name="connsiteY159" fmla="*/ 501445 h 1359890"/>
              <a:gd name="connsiteX160" fmla="*/ 4424516 w 5475609"/>
              <a:gd name="connsiteY160" fmla="*/ 572237 h 1359890"/>
              <a:gd name="connsiteX161" fmla="*/ 4459912 w 5475609"/>
              <a:gd name="connsiteY161" fmla="*/ 519143 h 1359890"/>
              <a:gd name="connsiteX162" fmla="*/ 4465811 w 5475609"/>
              <a:gd name="connsiteY162" fmla="*/ 637130 h 1359890"/>
              <a:gd name="connsiteX163" fmla="*/ 4513006 w 5475609"/>
              <a:gd name="connsiteY163" fmla="*/ 631231 h 1359890"/>
              <a:gd name="connsiteX164" fmla="*/ 4536604 w 5475609"/>
              <a:gd name="connsiteY164" fmla="*/ 595834 h 1359890"/>
              <a:gd name="connsiteX165" fmla="*/ 4607396 w 5475609"/>
              <a:gd name="connsiteY165" fmla="*/ 507344 h 1359890"/>
              <a:gd name="connsiteX166" fmla="*/ 4636893 w 5475609"/>
              <a:gd name="connsiteY166" fmla="*/ 530941 h 1359890"/>
              <a:gd name="connsiteX167" fmla="*/ 4648691 w 5475609"/>
              <a:gd name="connsiteY167" fmla="*/ 589935 h 1359890"/>
              <a:gd name="connsiteX168" fmla="*/ 4666389 w 5475609"/>
              <a:gd name="connsiteY168" fmla="*/ 707922 h 1359890"/>
              <a:gd name="connsiteX169" fmla="*/ 4684087 w 5475609"/>
              <a:gd name="connsiteY169" fmla="*/ 625331 h 1359890"/>
              <a:gd name="connsiteX170" fmla="*/ 4689987 w 5475609"/>
              <a:gd name="connsiteY170" fmla="*/ 607633 h 1359890"/>
              <a:gd name="connsiteX171" fmla="*/ 4695886 w 5475609"/>
              <a:gd name="connsiteY171" fmla="*/ 678425 h 1359890"/>
              <a:gd name="connsiteX172" fmla="*/ 4707685 w 5475609"/>
              <a:gd name="connsiteY172" fmla="*/ 654828 h 1359890"/>
              <a:gd name="connsiteX173" fmla="*/ 4731282 w 5475609"/>
              <a:gd name="connsiteY173" fmla="*/ 578136 h 1359890"/>
              <a:gd name="connsiteX174" fmla="*/ 4743081 w 5475609"/>
              <a:gd name="connsiteY174" fmla="*/ 637130 h 1359890"/>
              <a:gd name="connsiteX175" fmla="*/ 4766678 w 5475609"/>
              <a:gd name="connsiteY175" fmla="*/ 631231 h 1359890"/>
              <a:gd name="connsiteX176" fmla="*/ 4813873 w 5475609"/>
              <a:gd name="connsiteY176" fmla="*/ 560438 h 1359890"/>
              <a:gd name="connsiteX177" fmla="*/ 4831571 w 5475609"/>
              <a:gd name="connsiteY177" fmla="*/ 643029 h 1359890"/>
              <a:gd name="connsiteX178" fmla="*/ 4849269 w 5475609"/>
              <a:gd name="connsiteY178" fmla="*/ 654828 h 1359890"/>
              <a:gd name="connsiteX179" fmla="*/ 4937760 w 5475609"/>
              <a:gd name="connsiteY179" fmla="*/ 595834 h 1359890"/>
              <a:gd name="connsiteX180" fmla="*/ 5032149 w 5475609"/>
              <a:gd name="connsiteY180" fmla="*/ 578136 h 1359890"/>
              <a:gd name="connsiteX181" fmla="*/ 5161935 w 5475609"/>
              <a:gd name="connsiteY181" fmla="*/ 654828 h 1359890"/>
              <a:gd name="connsiteX182" fmla="*/ 5150136 w 5475609"/>
              <a:gd name="connsiteY182" fmla="*/ 772815 h 1359890"/>
              <a:gd name="connsiteX183" fmla="*/ 5132438 w 5475609"/>
              <a:gd name="connsiteY183" fmla="*/ 790513 h 1359890"/>
              <a:gd name="connsiteX184" fmla="*/ 5167835 w 5475609"/>
              <a:gd name="connsiteY184" fmla="*/ 725620 h 1359890"/>
              <a:gd name="connsiteX185" fmla="*/ 5209130 w 5475609"/>
              <a:gd name="connsiteY185" fmla="*/ 654828 h 1359890"/>
              <a:gd name="connsiteX186" fmla="*/ 5226828 w 5475609"/>
              <a:gd name="connsiteY186" fmla="*/ 743318 h 1359890"/>
              <a:gd name="connsiteX187" fmla="*/ 5291721 w 5475609"/>
              <a:gd name="connsiteY187" fmla="*/ 578136 h 1359890"/>
              <a:gd name="connsiteX188" fmla="*/ 5338916 w 5475609"/>
              <a:gd name="connsiteY188" fmla="*/ 584036 h 1359890"/>
              <a:gd name="connsiteX189" fmla="*/ 5415607 w 5475609"/>
              <a:gd name="connsiteY189" fmla="*/ 743318 h 1359890"/>
              <a:gd name="connsiteX190" fmla="*/ 5456903 w 5475609"/>
              <a:gd name="connsiteY190" fmla="*/ 696123 h 1359890"/>
              <a:gd name="connsiteX191" fmla="*/ 5474601 w 5475609"/>
              <a:gd name="connsiteY191" fmla="*/ 442451 h 13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475609" h="1359890">
                <a:moveTo>
                  <a:pt x="0" y="607633"/>
                </a:moveTo>
                <a:cubicBezTo>
                  <a:pt x="1966" y="629264"/>
                  <a:pt x="-2167" y="652359"/>
                  <a:pt x="5899" y="672526"/>
                </a:cubicBezTo>
                <a:cubicBezTo>
                  <a:pt x="10341" y="683632"/>
                  <a:pt x="9594" y="648887"/>
                  <a:pt x="11798" y="637130"/>
                </a:cubicBezTo>
                <a:cubicBezTo>
                  <a:pt x="15494" y="617419"/>
                  <a:pt x="20300" y="597917"/>
                  <a:pt x="23597" y="578136"/>
                </a:cubicBezTo>
                <a:cubicBezTo>
                  <a:pt x="25563" y="566337"/>
                  <a:pt x="26210" y="554241"/>
                  <a:pt x="29496" y="542740"/>
                </a:cubicBezTo>
                <a:cubicBezTo>
                  <a:pt x="34112" y="526585"/>
                  <a:pt x="41295" y="511277"/>
                  <a:pt x="47195" y="495545"/>
                </a:cubicBezTo>
                <a:cubicBezTo>
                  <a:pt x="130105" y="630276"/>
                  <a:pt x="82879" y="539432"/>
                  <a:pt x="153383" y="761016"/>
                </a:cubicBezTo>
                <a:cubicBezTo>
                  <a:pt x="160925" y="784719"/>
                  <a:pt x="169114" y="808211"/>
                  <a:pt x="176980" y="831809"/>
                </a:cubicBezTo>
                <a:lnTo>
                  <a:pt x="182880" y="849507"/>
                </a:lnTo>
                <a:cubicBezTo>
                  <a:pt x="186813" y="833775"/>
                  <a:pt x="191201" y="818151"/>
                  <a:pt x="194678" y="802312"/>
                </a:cubicBezTo>
                <a:cubicBezTo>
                  <a:pt x="208901" y="737518"/>
                  <a:pt x="219885" y="671989"/>
                  <a:pt x="235974" y="607633"/>
                </a:cubicBezTo>
                <a:cubicBezTo>
                  <a:pt x="239907" y="591901"/>
                  <a:pt x="242645" y="575822"/>
                  <a:pt x="247773" y="560438"/>
                </a:cubicBezTo>
                <a:cubicBezTo>
                  <a:pt x="287680" y="440716"/>
                  <a:pt x="261142" y="542359"/>
                  <a:pt x="277269" y="477847"/>
                </a:cubicBezTo>
                <a:cubicBezTo>
                  <a:pt x="287101" y="505377"/>
                  <a:pt x="298254" y="532471"/>
                  <a:pt x="306766" y="560438"/>
                </a:cubicBezTo>
                <a:cubicBezTo>
                  <a:pt x="312045" y="577782"/>
                  <a:pt x="300546" y="615534"/>
                  <a:pt x="318565" y="613532"/>
                </a:cubicBezTo>
                <a:cubicBezTo>
                  <a:pt x="330200" y="612239"/>
                  <a:pt x="383013" y="512864"/>
                  <a:pt x="389357" y="501445"/>
                </a:cubicBezTo>
                <a:cubicBezTo>
                  <a:pt x="399189" y="540774"/>
                  <a:pt x="408187" y="580321"/>
                  <a:pt x="418854" y="619432"/>
                </a:cubicBezTo>
                <a:cubicBezTo>
                  <a:pt x="425891" y="645236"/>
                  <a:pt x="442451" y="696123"/>
                  <a:pt x="442451" y="696123"/>
                </a:cubicBezTo>
                <a:cubicBezTo>
                  <a:pt x="462116" y="674492"/>
                  <a:pt x="482730" y="653689"/>
                  <a:pt x="501445" y="631231"/>
                </a:cubicBezTo>
                <a:cubicBezTo>
                  <a:pt x="512275" y="618236"/>
                  <a:pt x="516154" y="581720"/>
                  <a:pt x="530942" y="589935"/>
                </a:cubicBezTo>
                <a:cubicBezTo>
                  <a:pt x="552686" y="602015"/>
                  <a:pt x="545940" y="637387"/>
                  <a:pt x="554539" y="660727"/>
                </a:cubicBezTo>
                <a:cubicBezTo>
                  <a:pt x="559716" y="674780"/>
                  <a:pt x="566338" y="688258"/>
                  <a:pt x="572237" y="702023"/>
                </a:cubicBezTo>
                <a:cubicBezTo>
                  <a:pt x="589935" y="690224"/>
                  <a:pt x="613021" y="683973"/>
                  <a:pt x="625331" y="666627"/>
                </a:cubicBezTo>
                <a:cubicBezTo>
                  <a:pt x="657400" y="621439"/>
                  <a:pt x="702023" y="519143"/>
                  <a:pt x="702023" y="519143"/>
                </a:cubicBezTo>
                <a:cubicBezTo>
                  <a:pt x="703989" y="503411"/>
                  <a:pt x="692190" y="469982"/>
                  <a:pt x="707922" y="471948"/>
                </a:cubicBezTo>
                <a:cubicBezTo>
                  <a:pt x="730170" y="474729"/>
                  <a:pt x="738874" y="505150"/>
                  <a:pt x="749218" y="525042"/>
                </a:cubicBezTo>
                <a:cubicBezTo>
                  <a:pt x="764721" y="554855"/>
                  <a:pt x="771253" y="588599"/>
                  <a:pt x="784614" y="619432"/>
                </a:cubicBezTo>
                <a:cubicBezTo>
                  <a:pt x="852299" y="775631"/>
                  <a:pt x="807759" y="647576"/>
                  <a:pt x="837708" y="737419"/>
                </a:cubicBezTo>
                <a:cubicBezTo>
                  <a:pt x="853440" y="713822"/>
                  <a:pt x="872667" y="692212"/>
                  <a:pt x="884903" y="666627"/>
                </a:cubicBezTo>
                <a:cubicBezTo>
                  <a:pt x="894577" y="646400"/>
                  <a:pt x="883588" y="589851"/>
                  <a:pt x="902601" y="601734"/>
                </a:cubicBezTo>
                <a:cubicBezTo>
                  <a:pt x="930554" y="619204"/>
                  <a:pt x="919856" y="665517"/>
                  <a:pt x="932098" y="696123"/>
                </a:cubicBezTo>
                <a:cubicBezTo>
                  <a:pt x="935750" y="705252"/>
                  <a:pt x="943897" y="711855"/>
                  <a:pt x="949796" y="719721"/>
                </a:cubicBezTo>
                <a:cubicBezTo>
                  <a:pt x="963561" y="688258"/>
                  <a:pt x="976880" y="656595"/>
                  <a:pt x="991091" y="625331"/>
                </a:cubicBezTo>
                <a:cubicBezTo>
                  <a:pt x="996550" y="613322"/>
                  <a:pt x="996541" y="585036"/>
                  <a:pt x="1008789" y="589935"/>
                </a:cubicBezTo>
                <a:cubicBezTo>
                  <a:pt x="1017787" y="593534"/>
                  <a:pt x="1056304" y="659294"/>
                  <a:pt x="1067783" y="678425"/>
                </a:cubicBezTo>
                <a:cubicBezTo>
                  <a:pt x="1075649" y="670559"/>
                  <a:pt x="1082934" y="662067"/>
                  <a:pt x="1091380" y="654828"/>
                </a:cubicBezTo>
                <a:cubicBezTo>
                  <a:pt x="1096763" y="650214"/>
                  <a:pt x="1105042" y="648858"/>
                  <a:pt x="1109078" y="643029"/>
                </a:cubicBezTo>
                <a:cubicBezTo>
                  <a:pt x="1123103" y="622770"/>
                  <a:pt x="1132676" y="599767"/>
                  <a:pt x="1144475" y="578136"/>
                </a:cubicBezTo>
                <a:cubicBezTo>
                  <a:pt x="1171364" y="309227"/>
                  <a:pt x="1144475" y="633748"/>
                  <a:pt x="1144475" y="171081"/>
                </a:cubicBezTo>
                <a:cubicBezTo>
                  <a:pt x="1144475" y="113919"/>
                  <a:pt x="1152340" y="57027"/>
                  <a:pt x="1156273" y="0"/>
                </a:cubicBezTo>
                <a:cubicBezTo>
                  <a:pt x="1170038" y="51128"/>
                  <a:pt x="1180825" y="103152"/>
                  <a:pt x="1197569" y="153383"/>
                </a:cubicBezTo>
                <a:cubicBezTo>
                  <a:pt x="1200678" y="162711"/>
                  <a:pt x="1210870" y="168186"/>
                  <a:pt x="1215267" y="176980"/>
                </a:cubicBezTo>
                <a:cubicBezTo>
                  <a:pt x="1237291" y="221029"/>
                  <a:pt x="1211136" y="207066"/>
                  <a:pt x="1244764" y="218276"/>
                </a:cubicBezTo>
                <a:cubicBezTo>
                  <a:pt x="1258529" y="196645"/>
                  <a:pt x="1260508" y="151254"/>
                  <a:pt x="1286059" y="153383"/>
                </a:cubicBezTo>
                <a:cubicBezTo>
                  <a:pt x="1375100" y="160803"/>
                  <a:pt x="1256900" y="321935"/>
                  <a:pt x="1350952" y="165181"/>
                </a:cubicBezTo>
                <a:cubicBezTo>
                  <a:pt x="1376535" y="62853"/>
                  <a:pt x="1347098" y="150210"/>
                  <a:pt x="1380449" y="194678"/>
                </a:cubicBezTo>
                <a:cubicBezTo>
                  <a:pt x="1387626" y="204247"/>
                  <a:pt x="1404046" y="190745"/>
                  <a:pt x="1415845" y="188779"/>
                </a:cubicBezTo>
                <a:cubicBezTo>
                  <a:pt x="1417811" y="234007"/>
                  <a:pt x="1420691" y="279205"/>
                  <a:pt x="1421744" y="324464"/>
                </a:cubicBezTo>
                <a:cubicBezTo>
                  <a:pt x="1424625" y="448332"/>
                  <a:pt x="1416817" y="572695"/>
                  <a:pt x="1427644" y="696123"/>
                </a:cubicBezTo>
                <a:cubicBezTo>
                  <a:pt x="1428883" y="710249"/>
                  <a:pt x="1440168" y="669585"/>
                  <a:pt x="1451241" y="660727"/>
                </a:cubicBezTo>
                <a:cubicBezTo>
                  <a:pt x="1460953" y="652958"/>
                  <a:pt x="1475513" y="654491"/>
                  <a:pt x="1486637" y="648929"/>
                </a:cubicBezTo>
                <a:lnTo>
                  <a:pt x="1533832" y="625331"/>
                </a:lnTo>
                <a:cubicBezTo>
                  <a:pt x="1537765" y="637130"/>
                  <a:pt x="1535283" y="667626"/>
                  <a:pt x="1545631" y="660727"/>
                </a:cubicBezTo>
                <a:cubicBezTo>
                  <a:pt x="1563253" y="648979"/>
                  <a:pt x="1555157" y="585904"/>
                  <a:pt x="1569228" y="601734"/>
                </a:cubicBezTo>
                <a:cubicBezTo>
                  <a:pt x="1594594" y="630271"/>
                  <a:pt x="1584959" y="676459"/>
                  <a:pt x="1592825" y="713821"/>
                </a:cubicBezTo>
                <a:cubicBezTo>
                  <a:pt x="1600691" y="827875"/>
                  <a:pt x="1602244" y="942541"/>
                  <a:pt x="1616423" y="1055984"/>
                </a:cubicBezTo>
                <a:cubicBezTo>
                  <a:pt x="1618389" y="1071716"/>
                  <a:pt x="1620571" y="1087422"/>
                  <a:pt x="1622322" y="1103179"/>
                </a:cubicBezTo>
                <a:cubicBezTo>
                  <a:pt x="1631774" y="1188247"/>
                  <a:pt x="1623544" y="1134100"/>
                  <a:pt x="1634121" y="1197569"/>
                </a:cubicBezTo>
                <a:cubicBezTo>
                  <a:pt x="1664260" y="1152362"/>
                  <a:pt x="1633627" y="1189149"/>
                  <a:pt x="1663618" y="1262461"/>
                </a:cubicBezTo>
                <a:cubicBezTo>
                  <a:pt x="1671064" y="1280661"/>
                  <a:pt x="1687215" y="1293924"/>
                  <a:pt x="1699014" y="1309656"/>
                </a:cubicBezTo>
                <a:cubicBezTo>
                  <a:pt x="1706880" y="1297857"/>
                  <a:pt x="1716669" y="1287135"/>
                  <a:pt x="1722611" y="1274260"/>
                </a:cubicBezTo>
                <a:cubicBezTo>
                  <a:pt x="1728610" y="1261262"/>
                  <a:pt x="1720094" y="1232965"/>
                  <a:pt x="1734410" y="1232965"/>
                </a:cubicBezTo>
                <a:cubicBezTo>
                  <a:pt x="1743116" y="1232965"/>
                  <a:pt x="1755074" y="1286123"/>
                  <a:pt x="1758007" y="1297858"/>
                </a:cubicBezTo>
                <a:cubicBezTo>
                  <a:pt x="1767839" y="1278193"/>
                  <a:pt x="1778692" y="1259006"/>
                  <a:pt x="1787504" y="1238864"/>
                </a:cubicBezTo>
                <a:cubicBezTo>
                  <a:pt x="1792489" y="1227470"/>
                  <a:pt x="1791534" y="1193756"/>
                  <a:pt x="1799303" y="1203468"/>
                </a:cubicBezTo>
                <a:cubicBezTo>
                  <a:pt x="1881465" y="1306168"/>
                  <a:pt x="1757711" y="1247003"/>
                  <a:pt x="1840598" y="1280160"/>
                </a:cubicBezTo>
                <a:cubicBezTo>
                  <a:pt x="1852397" y="1305724"/>
                  <a:pt x="1853678" y="1339685"/>
                  <a:pt x="1875995" y="1356851"/>
                </a:cubicBezTo>
                <a:cubicBezTo>
                  <a:pt x="1887865" y="1365982"/>
                  <a:pt x="1911391" y="1352918"/>
                  <a:pt x="1917290" y="1339153"/>
                </a:cubicBezTo>
                <a:cubicBezTo>
                  <a:pt x="1931319" y="1306419"/>
                  <a:pt x="1924846" y="1268325"/>
                  <a:pt x="1929089" y="1232965"/>
                </a:cubicBezTo>
                <a:cubicBezTo>
                  <a:pt x="1936645" y="1170000"/>
                  <a:pt x="1944820" y="1107112"/>
                  <a:pt x="1952686" y="1044185"/>
                </a:cubicBezTo>
                <a:cubicBezTo>
                  <a:pt x="1948753" y="949795"/>
                  <a:pt x="1947618" y="855247"/>
                  <a:pt x="1940887" y="761016"/>
                </a:cubicBezTo>
                <a:cubicBezTo>
                  <a:pt x="1939732" y="744841"/>
                  <a:pt x="1923067" y="728877"/>
                  <a:pt x="1929089" y="713821"/>
                </a:cubicBezTo>
                <a:cubicBezTo>
                  <a:pt x="1948134" y="666210"/>
                  <a:pt x="2011680" y="584036"/>
                  <a:pt x="2011680" y="584036"/>
                </a:cubicBezTo>
                <a:cubicBezTo>
                  <a:pt x="2027412" y="646962"/>
                  <a:pt x="2041952" y="710199"/>
                  <a:pt x="2058875" y="772815"/>
                </a:cubicBezTo>
                <a:cubicBezTo>
                  <a:pt x="2061638" y="783038"/>
                  <a:pt x="2060083" y="802312"/>
                  <a:pt x="2070673" y="802312"/>
                </a:cubicBezTo>
                <a:cubicBezTo>
                  <a:pt x="2081263" y="802312"/>
                  <a:pt x="2078539" y="782647"/>
                  <a:pt x="2082472" y="772815"/>
                </a:cubicBezTo>
                <a:cubicBezTo>
                  <a:pt x="2088371" y="788547"/>
                  <a:pt x="2093708" y="804501"/>
                  <a:pt x="2100170" y="820010"/>
                </a:cubicBezTo>
                <a:cubicBezTo>
                  <a:pt x="2103552" y="828128"/>
                  <a:pt x="2106570" y="850549"/>
                  <a:pt x="2111969" y="843607"/>
                </a:cubicBezTo>
                <a:cubicBezTo>
                  <a:pt x="2128784" y="821987"/>
                  <a:pt x="2131848" y="792561"/>
                  <a:pt x="2141465" y="766916"/>
                </a:cubicBezTo>
                <a:cubicBezTo>
                  <a:pt x="2154222" y="732897"/>
                  <a:pt x="2141349" y="757695"/>
                  <a:pt x="2159164" y="702023"/>
                </a:cubicBezTo>
                <a:cubicBezTo>
                  <a:pt x="2169969" y="668259"/>
                  <a:pt x="2182761" y="635164"/>
                  <a:pt x="2194560" y="601734"/>
                </a:cubicBezTo>
                <a:cubicBezTo>
                  <a:pt x="2234838" y="709143"/>
                  <a:pt x="2225204" y="662858"/>
                  <a:pt x="2235855" y="737419"/>
                </a:cubicBezTo>
                <a:cubicBezTo>
                  <a:pt x="2247654" y="713822"/>
                  <a:pt x="2257677" y="689250"/>
                  <a:pt x="2271251" y="666627"/>
                </a:cubicBezTo>
                <a:cubicBezTo>
                  <a:pt x="2287248" y="639965"/>
                  <a:pt x="2324345" y="589935"/>
                  <a:pt x="2324345" y="589935"/>
                </a:cubicBezTo>
                <a:cubicBezTo>
                  <a:pt x="2328278" y="648929"/>
                  <a:pt x="2327973" y="708359"/>
                  <a:pt x="2336144" y="766916"/>
                </a:cubicBezTo>
                <a:cubicBezTo>
                  <a:pt x="2339840" y="793406"/>
                  <a:pt x="2332996" y="843607"/>
                  <a:pt x="2359742" y="843607"/>
                </a:cubicBezTo>
                <a:cubicBezTo>
                  <a:pt x="2408491" y="843607"/>
                  <a:pt x="2401576" y="770988"/>
                  <a:pt x="2424635" y="743318"/>
                </a:cubicBezTo>
                <a:cubicBezTo>
                  <a:pt x="2429174" y="737871"/>
                  <a:pt x="2436434" y="735453"/>
                  <a:pt x="2442333" y="731520"/>
                </a:cubicBezTo>
                <a:cubicBezTo>
                  <a:pt x="2449283" y="710669"/>
                  <a:pt x="2452611" y="695508"/>
                  <a:pt x="2471829" y="678425"/>
                </a:cubicBezTo>
                <a:cubicBezTo>
                  <a:pt x="2479744" y="671390"/>
                  <a:pt x="2491494" y="670560"/>
                  <a:pt x="2501326" y="666627"/>
                </a:cubicBezTo>
                <a:cubicBezTo>
                  <a:pt x="2531047" y="636906"/>
                  <a:pt x="2511573" y="661657"/>
                  <a:pt x="2530823" y="613532"/>
                </a:cubicBezTo>
                <a:cubicBezTo>
                  <a:pt x="2534089" y="605367"/>
                  <a:pt x="2538983" y="597941"/>
                  <a:pt x="2542622" y="589935"/>
                </a:cubicBezTo>
                <a:cubicBezTo>
                  <a:pt x="2548819" y="576301"/>
                  <a:pt x="2554421" y="562405"/>
                  <a:pt x="2560320" y="548640"/>
                </a:cubicBezTo>
                <a:cubicBezTo>
                  <a:pt x="2572119" y="578137"/>
                  <a:pt x="2581509" y="608715"/>
                  <a:pt x="2595716" y="637130"/>
                </a:cubicBezTo>
                <a:cubicBezTo>
                  <a:pt x="2599447" y="644592"/>
                  <a:pt x="2605320" y="656851"/>
                  <a:pt x="2613414" y="654828"/>
                </a:cubicBezTo>
                <a:cubicBezTo>
                  <a:pt x="2621280" y="652862"/>
                  <a:pt x="2615376" y="638318"/>
                  <a:pt x="2619313" y="631231"/>
                </a:cubicBezTo>
                <a:cubicBezTo>
                  <a:pt x="2625428" y="620224"/>
                  <a:pt x="2635045" y="611566"/>
                  <a:pt x="2642911" y="601734"/>
                </a:cubicBezTo>
                <a:cubicBezTo>
                  <a:pt x="2658642" y="639096"/>
                  <a:pt x="2675282" y="676089"/>
                  <a:pt x="2690105" y="713821"/>
                </a:cubicBezTo>
                <a:cubicBezTo>
                  <a:pt x="2696927" y="731185"/>
                  <a:pt x="2698206" y="750919"/>
                  <a:pt x="2707804" y="766916"/>
                </a:cubicBezTo>
                <a:cubicBezTo>
                  <a:pt x="2711003" y="772248"/>
                  <a:pt x="2719603" y="770849"/>
                  <a:pt x="2725502" y="772815"/>
                </a:cubicBezTo>
                <a:cubicBezTo>
                  <a:pt x="2739267" y="745285"/>
                  <a:pt x="2747827" y="714463"/>
                  <a:pt x="2766797" y="690224"/>
                </a:cubicBezTo>
                <a:cubicBezTo>
                  <a:pt x="2784022" y="668214"/>
                  <a:pt x="2808947" y="653375"/>
                  <a:pt x="2831690" y="637130"/>
                </a:cubicBezTo>
                <a:cubicBezTo>
                  <a:pt x="2881402" y="601622"/>
                  <a:pt x="2874176" y="605862"/>
                  <a:pt x="2914281" y="595834"/>
                </a:cubicBezTo>
                <a:cubicBezTo>
                  <a:pt x="2926080" y="656794"/>
                  <a:pt x="2918567" y="724979"/>
                  <a:pt x="2949677" y="778714"/>
                </a:cubicBezTo>
                <a:cubicBezTo>
                  <a:pt x="2962485" y="800838"/>
                  <a:pt x="2971423" y="732282"/>
                  <a:pt x="2979174" y="707922"/>
                </a:cubicBezTo>
                <a:cubicBezTo>
                  <a:pt x="2985254" y="688812"/>
                  <a:pt x="2986380" y="668450"/>
                  <a:pt x="2990973" y="648929"/>
                </a:cubicBezTo>
                <a:cubicBezTo>
                  <a:pt x="2994252" y="634993"/>
                  <a:pt x="2998838" y="621398"/>
                  <a:pt x="3002771" y="607633"/>
                </a:cubicBezTo>
                <a:cubicBezTo>
                  <a:pt x="3014570" y="629264"/>
                  <a:pt x="3024208" y="652222"/>
                  <a:pt x="3038167" y="672526"/>
                </a:cubicBezTo>
                <a:cubicBezTo>
                  <a:pt x="3046045" y="683984"/>
                  <a:pt x="3056930" y="710863"/>
                  <a:pt x="3067664" y="702023"/>
                </a:cubicBezTo>
                <a:cubicBezTo>
                  <a:pt x="3101776" y="673931"/>
                  <a:pt x="3112323" y="625570"/>
                  <a:pt x="3138456" y="589935"/>
                </a:cubicBezTo>
                <a:cubicBezTo>
                  <a:pt x="3160087" y="560438"/>
                  <a:pt x="3179262" y="528973"/>
                  <a:pt x="3203349" y="501445"/>
                </a:cubicBezTo>
                <a:cubicBezTo>
                  <a:pt x="3207444" y="496765"/>
                  <a:pt x="3215148" y="497512"/>
                  <a:pt x="3221047" y="495545"/>
                </a:cubicBezTo>
                <a:cubicBezTo>
                  <a:pt x="3223014" y="532908"/>
                  <a:pt x="3223659" y="570363"/>
                  <a:pt x="3226947" y="607633"/>
                </a:cubicBezTo>
                <a:cubicBezTo>
                  <a:pt x="3229563" y="637276"/>
                  <a:pt x="3235334" y="666561"/>
                  <a:pt x="3238745" y="696123"/>
                </a:cubicBezTo>
                <a:cubicBezTo>
                  <a:pt x="3241235" y="717700"/>
                  <a:pt x="3242678" y="739385"/>
                  <a:pt x="3244645" y="761016"/>
                </a:cubicBezTo>
                <a:cubicBezTo>
                  <a:pt x="3248578" y="737419"/>
                  <a:pt x="3250280" y="713339"/>
                  <a:pt x="3256444" y="690224"/>
                </a:cubicBezTo>
                <a:cubicBezTo>
                  <a:pt x="3258271" y="683373"/>
                  <a:pt x="3263813" y="678062"/>
                  <a:pt x="3268242" y="672526"/>
                </a:cubicBezTo>
                <a:cubicBezTo>
                  <a:pt x="3279567" y="658369"/>
                  <a:pt x="3291839" y="644996"/>
                  <a:pt x="3303638" y="631231"/>
                </a:cubicBezTo>
                <a:cubicBezTo>
                  <a:pt x="3311504" y="643030"/>
                  <a:pt x="3313056" y="666627"/>
                  <a:pt x="3327236" y="666627"/>
                </a:cubicBezTo>
                <a:cubicBezTo>
                  <a:pt x="3375931" y="666627"/>
                  <a:pt x="3322661" y="597822"/>
                  <a:pt x="3356733" y="648929"/>
                </a:cubicBezTo>
                <a:cubicBezTo>
                  <a:pt x="3358699" y="674493"/>
                  <a:pt x="3346218" y="705923"/>
                  <a:pt x="3362632" y="725620"/>
                </a:cubicBezTo>
                <a:cubicBezTo>
                  <a:pt x="3372781" y="737799"/>
                  <a:pt x="3379984" y="698897"/>
                  <a:pt x="3386229" y="684325"/>
                </a:cubicBezTo>
                <a:cubicBezTo>
                  <a:pt x="3391868" y="671166"/>
                  <a:pt x="3394095" y="656794"/>
                  <a:pt x="3398028" y="643029"/>
                </a:cubicBezTo>
                <a:cubicBezTo>
                  <a:pt x="3399994" y="664660"/>
                  <a:pt x="3391879" y="689850"/>
                  <a:pt x="3403927" y="707922"/>
                </a:cubicBezTo>
                <a:cubicBezTo>
                  <a:pt x="3410287" y="717463"/>
                  <a:pt x="3414745" y="687598"/>
                  <a:pt x="3421625" y="678425"/>
                </a:cubicBezTo>
                <a:cubicBezTo>
                  <a:pt x="3437847" y="656797"/>
                  <a:pt x="3438237" y="660999"/>
                  <a:pt x="3462921" y="654828"/>
                </a:cubicBezTo>
                <a:cubicBezTo>
                  <a:pt x="3468820" y="670560"/>
                  <a:pt x="3465932" y="693863"/>
                  <a:pt x="3480619" y="702023"/>
                </a:cubicBezTo>
                <a:cubicBezTo>
                  <a:pt x="3492150" y="708429"/>
                  <a:pt x="3506687" y="693653"/>
                  <a:pt x="3516015" y="684325"/>
                </a:cubicBezTo>
                <a:cubicBezTo>
                  <a:pt x="3521748" y="678592"/>
                  <a:pt x="3518289" y="667979"/>
                  <a:pt x="3521915" y="660727"/>
                </a:cubicBezTo>
                <a:cubicBezTo>
                  <a:pt x="3536028" y="632501"/>
                  <a:pt x="3543788" y="627055"/>
                  <a:pt x="3563210" y="607633"/>
                </a:cubicBezTo>
                <a:cubicBezTo>
                  <a:pt x="3565176" y="615499"/>
                  <a:pt x="3561001" y="631231"/>
                  <a:pt x="3569109" y="631231"/>
                </a:cubicBezTo>
                <a:cubicBezTo>
                  <a:pt x="3577217" y="631231"/>
                  <a:pt x="3572782" y="615429"/>
                  <a:pt x="3575009" y="607633"/>
                </a:cubicBezTo>
                <a:cubicBezTo>
                  <a:pt x="3576717" y="601654"/>
                  <a:pt x="3578942" y="595834"/>
                  <a:pt x="3580908" y="589935"/>
                </a:cubicBezTo>
                <a:cubicBezTo>
                  <a:pt x="3582874" y="623365"/>
                  <a:pt x="3572950" y="659738"/>
                  <a:pt x="3586807" y="690224"/>
                </a:cubicBezTo>
                <a:cubicBezTo>
                  <a:pt x="3592675" y="703133"/>
                  <a:pt x="3601327" y="643934"/>
                  <a:pt x="3610405" y="654828"/>
                </a:cubicBezTo>
                <a:cubicBezTo>
                  <a:pt x="3625564" y="673019"/>
                  <a:pt x="3614338" y="702023"/>
                  <a:pt x="3616304" y="725620"/>
                </a:cubicBezTo>
                <a:cubicBezTo>
                  <a:pt x="3618271" y="713821"/>
                  <a:pt x="3619122" y="701782"/>
                  <a:pt x="3622204" y="690224"/>
                </a:cubicBezTo>
                <a:cubicBezTo>
                  <a:pt x="3627011" y="672199"/>
                  <a:pt x="3639902" y="637130"/>
                  <a:pt x="3639902" y="637130"/>
                </a:cubicBezTo>
                <a:cubicBezTo>
                  <a:pt x="3641868" y="648929"/>
                  <a:pt x="3635102" y="667177"/>
                  <a:pt x="3645801" y="672526"/>
                </a:cubicBezTo>
                <a:cubicBezTo>
                  <a:pt x="3654769" y="677010"/>
                  <a:pt x="3642731" y="647513"/>
                  <a:pt x="3651700" y="643029"/>
                </a:cubicBezTo>
                <a:cubicBezTo>
                  <a:pt x="3658952" y="639403"/>
                  <a:pt x="3655633" y="658761"/>
                  <a:pt x="3657600" y="666627"/>
                </a:cubicBezTo>
                <a:cubicBezTo>
                  <a:pt x="3659566" y="688258"/>
                  <a:pt x="3646123" y="718488"/>
                  <a:pt x="3663499" y="731520"/>
                </a:cubicBezTo>
                <a:cubicBezTo>
                  <a:pt x="3676940" y="741601"/>
                  <a:pt x="3668077" y="694821"/>
                  <a:pt x="3681197" y="684325"/>
                </a:cubicBezTo>
                <a:cubicBezTo>
                  <a:pt x="3688064" y="678831"/>
                  <a:pt x="3689063" y="700056"/>
                  <a:pt x="3692996" y="707922"/>
                </a:cubicBezTo>
                <a:cubicBezTo>
                  <a:pt x="3700862" y="702023"/>
                  <a:pt x="3709040" y="696518"/>
                  <a:pt x="3716593" y="690224"/>
                </a:cubicBezTo>
                <a:cubicBezTo>
                  <a:pt x="3782256" y="635505"/>
                  <a:pt x="3741941" y="663494"/>
                  <a:pt x="3781486" y="637130"/>
                </a:cubicBezTo>
                <a:cubicBezTo>
                  <a:pt x="3785419" y="670560"/>
                  <a:pt x="3778232" y="707312"/>
                  <a:pt x="3793285" y="737419"/>
                </a:cubicBezTo>
                <a:cubicBezTo>
                  <a:pt x="3798916" y="748681"/>
                  <a:pt x="3807979" y="716826"/>
                  <a:pt x="3816882" y="707922"/>
                </a:cubicBezTo>
                <a:cubicBezTo>
                  <a:pt x="3821895" y="702908"/>
                  <a:pt x="3828018" y="698808"/>
                  <a:pt x="3834580" y="696123"/>
                </a:cubicBezTo>
                <a:cubicBezTo>
                  <a:pt x="3871433" y="681047"/>
                  <a:pt x="3908382" y="665767"/>
                  <a:pt x="3946668" y="654828"/>
                </a:cubicBezTo>
                <a:cubicBezTo>
                  <a:pt x="4073703" y="618532"/>
                  <a:pt x="4330126" y="554539"/>
                  <a:pt x="4330126" y="554539"/>
                </a:cubicBezTo>
                <a:lnTo>
                  <a:pt x="4395019" y="560438"/>
                </a:lnTo>
                <a:cubicBezTo>
                  <a:pt x="4402481" y="564169"/>
                  <a:pt x="4384541" y="573956"/>
                  <a:pt x="4377321" y="578136"/>
                </a:cubicBezTo>
                <a:cubicBezTo>
                  <a:pt x="4234079" y="661066"/>
                  <a:pt x="4327324" y="586487"/>
                  <a:pt x="4235736" y="666627"/>
                </a:cubicBezTo>
                <a:cubicBezTo>
                  <a:pt x="4261300" y="686291"/>
                  <a:pt x="4282369" y="713930"/>
                  <a:pt x="4312428" y="725620"/>
                </a:cubicBezTo>
                <a:cubicBezTo>
                  <a:pt x="4323115" y="729776"/>
                  <a:pt x="4333172" y="715329"/>
                  <a:pt x="4341925" y="707922"/>
                </a:cubicBezTo>
                <a:cubicBezTo>
                  <a:pt x="4358909" y="693551"/>
                  <a:pt x="4389120" y="660727"/>
                  <a:pt x="4389120" y="660727"/>
                </a:cubicBezTo>
                <a:cubicBezTo>
                  <a:pt x="4402885" y="611566"/>
                  <a:pt x="4422243" y="563637"/>
                  <a:pt x="4430415" y="513243"/>
                </a:cubicBezTo>
                <a:cubicBezTo>
                  <a:pt x="4434205" y="489869"/>
                  <a:pt x="4444219" y="455585"/>
                  <a:pt x="4424516" y="442451"/>
                </a:cubicBezTo>
                <a:cubicBezTo>
                  <a:pt x="4407830" y="431327"/>
                  <a:pt x="4416650" y="481780"/>
                  <a:pt x="4412717" y="501445"/>
                </a:cubicBezTo>
                <a:cubicBezTo>
                  <a:pt x="4416650" y="525042"/>
                  <a:pt x="4402116" y="563837"/>
                  <a:pt x="4424516" y="572237"/>
                </a:cubicBezTo>
                <a:cubicBezTo>
                  <a:pt x="4444432" y="579705"/>
                  <a:pt x="4448493" y="501198"/>
                  <a:pt x="4459912" y="519143"/>
                </a:cubicBezTo>
                <a:cubicBezTo>
                  <a:pt x="4481053" y="552365"/>
                  <a:pt x="4463845" y="597801"/>
                  <a:pt x="4465811" y="637130"/>
                </a:cubicBezTo>
                <a:cubicBezTo>
                  <a:pt x="4561345" y="522491"/>
                  <a:pt x="4443585" y="641149"/>
                  <a:pt x="4513006" y="631231"/>
                </a:cubicBezTo>
                <a:cubicBezTo>
                  <a:pt x="4527044" y="629225"/>
                  <a:pt x="4529652" y="608194"/>
                  <a:pt x="4536604" y="595834"/>
                </a:cubicBezTo>
                <a:cubicBezTo>
                  <a:pt x="4581410" y="516179"/>
                  <a:pt x="4542251" y="553876"/>
                  <a:pt x="4607396" y="507344"/>
                </a:cubicBezTo>
                <a:cubicBezTo>
                  <a:pt x="4617228" y="515210"/>
                  <a:pt x="4631262" y="519679"/>
                  <a:pt x="4636893" y="530941"/>
                </a:cubicBezTo>
                <a:cubicBezTo>
                  <a:pt x="4645861" y="548878"/>
                  <a:pt x="4645394" y="570154"/>
                  <a:pt x="4648691" y="589935"/>
                </a:cubicBezTo>
                <a:cubicBezTo>
                  <a:pt x="4655229" y="629163"/>
                  <a:pt x="4660490" y="668593"/>
                  <a:pt x="4666389" y="707922"/>
                </a:cubicBezTo>
                <a:cubicBezTo>
                  <a:pt x="4672288" y="680392"/>
                  <a:pt x="4677638" y="652738"/>
                  <a:pt x="4684087" y="625331"/>
                </a:cubicBezTo>
                <a:cubicBezTo>
                  <a:pt x="4685511" y="619278"/>
                  <a:pt x="4688638" y="601563"/>
                  <a:pt x="4689987" y="607633"/>
                </a:cubicBezTo>
                <a:cubicBezTo>
                  <a:pt x="4695124" y="630748"/>
                  <a:pt x="4693920" y="654828"/>
                  <a:pt x="4695886" y="678425"/>
                </a:cubicBezTo>
                <a:cubicBezTo>
                  <a:pt x="4699819" y="670559"/>
                  <a:pt x="4704758" y="663121"/>
                  <a:pt x="4707685" y="654828"/>
                </a:cubicBezTo>
                <a:cubicBezTo>
                  <a:pt x="4716587" y="629606"/>
                  <a:pt x="4707359" y="590097"/>
                  <a:pt x="4731282" y="578136"/>
                </a:cubicBezTo>
                <a:cubicBezTo>
                  <a:pt x="4749219" y="569168"/>
                  <a:pt x="4739148" y="617465"/>
                  <a:pt x="4743081" y="637130"/>
                </a:cubicBezTo>
                <a:cubicBezTo>
                  <a:pt x="4750947" y="635164"/>
                  <a:pt x="4761179" y="637189"/>
                  <a:pt x="4766678" y="631231"/>
                </a:cubicBezTo>
                <a:cubicBezTo>
                  <a:pt x="4785914" y="610391"/>
                  <a:pt x="4813873" y="560438"/>
                  <a:pt x="4813873" y="560438"/>
                </a:cubicBezTo>
                <a:cubicBezTo>
                  <a:pt x="4819772" y="587968"/>
                  <a:pt x="4821685" y="616666"/>
                  <a:pt x="4831571" y="643029"/>
                </a:cubicBezTo>
                <a:cubicBezTo>
                  <a:pt x="4834061" y="649668"/>
                  <a:pt x="4842686" y="657461"/>
                  <a:pt x="4849269" y="654828"/>
                </a:cubicBezTo>
                <a:cubicBezTo>
                  <a:pt x="5008844" y="591000"/>
                  <a:pt x="4772557" y="644019"/>
                  <a:pt x="4937760" y="595834"/>
                </a:cubicBezTo>
                <a:cubicBezTo>
                  <a:pt x="4968491" y="586871"/>
                  <a:pt x="5000686" y="584035"/>
                  <a:pt x="5032149" y="578136"/>
                </a:cubicBezTo>
                <a:cubicBezTo>
                  <a:pt x="5047149" y="584136"/>
                  <a:pt x="5154284" y="613510"/>
                  <a:pt x="5161935" y="654828"/>
                </a:cubicBezTo>
                <a:cubicBezTo>
                  <a:pt x="5169132" y="693692"/>
                  <a:pt x="5158532" y="734192"/>
                  <a:pt x="5150136" y="772815"/>
                </a:cubicBezTo>
                <a:cubicBezTo>
                  <a:pt x="5148364" y="780967"/>
                  <a:pt x="5129508" y="798325"/>
                  <a:pt x="5132438" y="790513"/>
                </a:cubicBezTo>
                <a:cubicBezTo>
                  <a:pt x="5141090" y="767442"/>
                  <a:pt x="5155490" y="746944"/>
                  <a:pt x="5167835" y="725620"/>
                </a:cubicBezTo>
                <a:cubicBezTo>
                  <a:pt x="5217931" y="639091"/>
                  <a:pt x="5181478" y="710129"/>
                  <a:pt x="5209130" y="654828"/>
                </a:cubicBezTo>
                <a:cubicBezTo>
                  <a:pt x="5215029" y="684325"/>
                  <a:pt x="5204785" y="763787"/>
                  <a:pt x="5226828" y="743318"/>
                </a:cubicBezTo>
                <a:cubicBezTo>
                  <a:pt x="5270178" y="703064"/>
                  <a:pt x="5291721" y="578136"/>
                  <a:pt x="5291721" y="578136"/>
                </a:cubicBezTo>
                <a:cubicBezTo>
                  <a:pt x="5323416" y="720764"/>
                  <a:pt x="5275688" y="569445"/>
                  <a:pt x="5338916" y="584036"/>
                </a:cubicBezTo>
                <a:cubicBezTo>
                  <a:pt x="5365594" y="590192"/>
                  <a:pt x="5414009" y="739055"/>
                  <a:pt x="5415607" y="743318"/>
                </a:cubicBezTo>
                <a:cubicBezTo>
                  <a:pt x="5429372" y="727586"/>
                  <a:pt x="5449643" y="715726"/>
                  <a:pt x="5456903" y="696123"/>
                </a:cubicBezTo>
                <a:cubicBezTo>
                  <a:pt x="5481962" y="628465"/>
                  <a:pt x="5474601" y="508261"/>
                  <a:pt x="5474601" y="442451"/>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Freeform: Shape 39">
            <a:extLst>
              <a:ext uri="{FF2B5EF4-FFF2-40B4-BE49-F238E27FC236}">
                <a16:creationId xmlns:a16="http://schemas.microsoft.com/office/drawing/2014/main" id="{5601F72D-BE1F-9BCF-EA40-D6236382BFE5}"/>
              </a:ext>
            </a:extLst>
          </p:cNvPr>
          <p:cNvSpPr/>
          <p:nvPr/>
        </p:nvSpPr>
        <p:spPr>
          <a:xfrm>
            <a:off x="7067920" y="3259496"/>
            <a:ext cx="2030852" cy="1474850"/>
          </a:xfrm>
          <a:custGeom>
            <a:avLst/>
            <a:gdLst>
              <a:gd name="connsiteX0" fmla="*/ 0 w 2707803"/>
              <a:gd name="connsiteY0" fmla="*/ 996991 h 1966466"/>
              <a:gd name="connsiteX1" fmla="*/ 17698 w 2707803"/>
              <a:gd name="connsiteY1" fmla="*/ 961595 h 1966466"/>
              <a:gd name="connsiteX2" fmla="*/ 23597 w 2707803"/>
              <a:gd name="connsiteY2" fmla="*/ 802312 h 1966466"/>
              <a:gd name="connsiteX3" fmla="*/ 41295 w 2707803"/>
              <a:gd name="connsiteY3" fmla="*/ 890803 h 1966466"/>
              <a:gd name="connsiteX4" fmla="*/ 64893 w 2707803"/>
              <a:gd name="connsiteY4" fmla="*/ 961595 h 1966466"/>
              <a:gd name="connsiteX5" fmla="*/ 76691 w 2707803"/>
              <a:gd name="connsiteY5" fmla="*/ 996991 h 1966466"/>
              <a:gd name="connsiteX6" fmla="*/ 117987 w 2707803"/>
              <a:gd name="connsiteY6" fmla="*/ 914400 h 1966466"/>
              <a:gd name="connsiteX7" fmla="*/ 188779 w 2707803"/>
              <a:gd name="connsiteY7" fmla="*/ 784614 h 1966466"/>
              <a:gd name="connsiteX8" fmla="*/ 218276 w 2707803"/>
              <a:gd name="connsiteY8" fmla="*/ 1091381 h 1966466"/>
              <a:gd name="connsiteX9" fmla="*/ 235974 w 2707803"/>
              <a:gd name="connsiteY9" fmla="*/ 1120877 h 1966466"/>
              <a:gd name="connsiteX10" fmla="*/ 318565 w 2707803"/>
              <a:gd name="connsiteY10" fmla="*/ 890803 h 1966466"/>
              <a:gd name="connsiteX11" fmla="*/ 359860 w 2707803"/>
              <a:gd name="connsiteY11" fmla="*/ 1091381 h 1966466"/>
              <a:gd name="connsiteX12" fmla="*/ 371659 w 2707803"/>
              <a:gd name="connsiteY12" fmla="*/ 1120877 h 1966466"/>
              <a:gd name="connsiteX13" fmla="*/ 383458 w 2707803"/>
              <a:gd name="connsiteY13" fmla="*/ 1156274 h 1966466"/>
              <a:gd name="connsiteX14" fmla="*/ 412954 w 2707803"/>
              <a:gd name="connsiteY14" fmla="*/ 1173972 h 1966466"/>
              <a:gd name="connsiteX15" fmla="*/ 448351 w 2707803"/>
              <a:gd name="connsiteY15" fmla="*/ 955695 h 1966466"/>
              <a:gd name="connsiteX16" fmla="*/ 501445 w 2707803"/>
              <a:gd name="connsiteY16" fmla="*/ 501445 h 1966466"/>
              <a:gd name="connsiteX17" fmla="*/ 572237 w 2707803"/>
              <a:gd name="connsiteY17" fmla="*/ 743319 h 1966466"/>
              <a:gd name="connsiteX18" fmla="*/ 595834 w 2707803"/>
              <a:gd name="connsiteY18" fmla="*/ 713822 h 1966466"/>
              <a:gd name="connsiteX19" fmla="*/ 619432 w 2707803"/>
              <a:gd name="connsiteY19" fmla="*/ 660728 h 1966466"/>
              <a:gd name="connsiteX20" fmla="*/ 631231 w 2707803"/>
              <a:gd name="connsiteY20" fmla="*/ 595835 h 1966466"/>
              <a:gd name="connsiteX21" fmla="*/ 648929 w 2707803"/>
              <a:gd name="connsiteY21" fmla="*/ 713822 h 1966466"/>
              <a:gd name="connsiteX22" fmla="*/ 660727 w 2707803"/>
              <a:gd name="connsiteY22" fmla="*/ 1038286 h 1966466"/>
              <a:gd name="connsiteX23" fmla="*/ 678425 w 2707803"/>
              <a:gd name="connsiteY23" fmla="*/ 1120877 h 1966466"/>
              <a:gd name="connsiteX24" fmla="*/ 731520 w 2707803"/>
              <a:gd name="connsiteY24" fmla="*/ 1038286 h 1966466"/>
              <a:gd name="connsiteX25" fmla="*/ 749218 w 2707803"/>
              <a:gd name="connsiteY25" fmla="*/ 1103179 h 1966466"/>
              <a:gd name="connsiteX26" fmla="*/ 802312 w 2707803"/>
              <a:gd name="connsiteY26" fmla="*/ 1026488 h 1966466"/>
              <a:gd name="connsiteX27" fmla="*/ 814111 w 2707803"/>
              <a:gd name="connsiteY27" fmla="*/ 1168072 h 1966466"/>
              <a:gd name="connsiteX28" fmla="*/ 820010 w 2707803"/>
              <a:gd name="connsiteY28" fmla="*/ 1427644 h 1966466"/>
              <a:gd name="connsiteX29" fmla="*/ 814111 w 2707803"/>
              <a:gd name="connsiteY29" fmla="*/ 1586926 h 1966466"/>
              <a:gd name="connsiteX30" fmla="*/ 808211 w 2707803"/>
              <a:gd name="connsiteY30" fmla="*/ 1704914 h 1966466"/>
              <a:gd name="connsiteX31" fmla="*/ 820010 w 2707803"/>
              <a:gd name="connsiteY31" fmla="*/ 1634121 h 1966466"/>
              <a:gd name="connsiteX32" fmla="*/ 837708 w 2707803"/>
              <a:gd name="connsiteY32" fmla="*/ 1929089 h 1966466"/>
              <a:gd name="connsiteX33" fmla="*/ 855406 w 2707803"/>
              <a:gd name="connsiteY33" fmla="*/ 1964485 h 1966466"/>
              <a:gd name="connsiteX34" fmla="*/ 908500 w 2707803"/>
              <a:gd name="connsiteY34" fmla="*/ 1840599 h 1966466"/>
              <a:gd name="connsiteX35" fmla="*/ 943896 w 2707803"/>
              <a:gd name="connsiteY35" fmla="*/ 1657719 h 1966466"/>
              <a:gd name="connsiteX36" fmla="*/ 955695 w 2707803"/>
              <a:gd name="connsiteY36" fmla="*/ 1575128 h 1966466"/>
              <a:gd name="connsiteX37" fmla="*/ 961594 w 2707803"/>
              <a:gd name="connsiteY37" fmla="*/ 1657719 h 1966466"/>
              <a:gd name="connsiteX38" fmla="*/ 985192 w 2707803"/>
              <a:gd name="connsiteY38" fmla="*/ 1728511 h 1966466"/>
              <a:gd name="connsiteX39" fmla="*/ 1038286 w 2707803"/>
              <a:gd name="connsiteY39" fmla="*/ 1551530 h 1966466"/>
              <a:gd name="connsiteX40" fmla="*/ 1055984 w 2707803"/>
              <a:gd name="connsiteY40" fmla="*/ 1663618 h 1966466"/>
              <a:gd name="connsiteX41" fmla="*/ 1073682 w 2707803"/>
              <a:gd name="connsiteY41" fmla="*/ 1675417 h 1966466"/>
              <a:gd name="connsiteX42" fmla="*/ 1103179 w 2707803"/>
              <a:gd name="connsiteY42" fmla="*/ 1581027 h 1966466"/>
              <a:gd name="connsiteX43" fmla="*/ 1162173 w 2707803"/>
              <a:gd name="connsiteY43" fmla="*/ 1769806 h 1966466"/>
              <a:gd name="connsiteX44" fmla="*/ 1168072 w 2707803"/>
              <a:gd name="connsiteY44" fmla="*/ 1817001 h 1966466"/>
              <a:gd name="connsiteX45" fmla="*/ 1221166 w 2707803"/>
              <a:gd name="connsiteY45" fmla="*/ 1905492 h 1966466"/>
              <a:gd name="connsiteX46" fmla="*/ 1268361 w 2707803"/>
              <a:gd name="connsiteY46" fmla="*/ 1681316 h 1966466"/>
              <a:gd name="connsiteX47" fmla="*/ 1227065 w 2707803"/>
              <a:gd name="connsiteY47" fmla="*/ 1067783 h 1966466"/>
              <a:gd name="connsiteX48" fmla="*/ 1197569 w 2707803"/>
              <a:gd name="connsiteY48" fmla="*/ 873104 h 1966466"/>
              <a:gd name="connsiteX49" fmla="*/ 1203468 w 2707803"/>
              <a:gd name="connsiteY49" fmla="*/ 849507 h 1966466"/>
              <a:gd name="connsiteX50" fmla="*/ 1215267 w 2707803"/>
              <a:gd name="connsiteY50" fmla="*/ 943897 h 1966466"/>
              <a:gd name="connsiteX51" fmla="*/ 1262462 w 2707803"/>
              <a:gd name="connsiteY51" fmla="*/ 1061884 h 1966466"/>
              <a:gd name="connsiteX52" fmla="*/ 1291958 w 2707803"/>
              <a:gd name="connsiteY52" fmla="*/ 1044186 h 1966466"/>
              <a:gd name="connsiteX53" fmla="*/ 1315556 w 2707803"/>
              <a:gd name="connsiteY53" fmla="*/ 1014689 h 1966466"/>
              <a:gd name="connsiteX54" fmla="*/ 1345053 w 2707803"/>
              <a:gd name="connsiteY54" fmla="*/ 1020588 h 1966466"/>
              <a:gd name="connsiteX55" fmla="*/ 1392247 w 2707803"/>
              <a:gd name="connsiteY55" fmla="*/ 937997 h 1966466"/>
              <a:gd name="connsiteX56" fmla="*/ 1409945 w 2707803"/>
              <a:gd name="connsiteY56" fmla="*/ 914400 h 1966466"/>
              <a:gd name="connsiteX57" fmla="*/ 1421744 w 2707803"/>
              <a:gd name="connsiteY57" fmla="*/ 1008790 h 1966466"/>
              <a:gd name="connsiteX58" fmla="*/ 1433543 w 2707803"/>
              <a:gd name="connsiteY58" fmla="*/ 1038286 h 1966466"/>
              <a:gd name="connsiteX59" fmla="*/ 1451241 w 2707803"/>
              <a:gd name="connsiteY59" fmla="*/ 1014689 h 1966466"/>
              <a:gd name="connsiteX60" fmla="*/ 1463040 w 2707803"/>
              <a:gd name="connsiteY60" fmla="*/ 996991 h 1966466"/>
              <a:gd name="connsiteX61" fmla="*/ 1474838 w 2707803"/>
              <a:gd name="connsiteY61" fmla="*/ 1044186 h 1966466"/>
              <a:gd name="connsiteX62" fmla="*/ 1522033 w 2707803"/>
              <a:gd name="connsiteY62" fmla="*/ 1002890 h 1966466"/>
              <a:gd name="connsiteX63" fmla="*/ 1551530 w 2707803"/>
              <a:gd name="connsiteY63" fmla="*/ 1055984 h 1966466"/>
              <a:gd name="connsiteX64" fmla="*/ 1586926 w 2707803"/>
              <a:gd name="connsiteY64" fmla="*/ 1008790 h 1966466"/>
              <a:gd name="connsiteX65" fmla="*/ 1610523 w 2707803"/>
              <a:gd name="connsiteY65" fmla="*/ 1020588 h 1966466"/>
              <a:gd name="connsiteX66" fmla="*/ 1640020 w 2707803"/>
              <a:gd name="connsiteY66" fmla="*/ 1002890 h 1966466"/>
              <a:gd name="connsiteX67" fmla="*/ 1651819 w 2707803"/>
              <a:gd name="connsiteY67" fmla="*/ 1067783 h 1966466"/>
              <a:gd name="connsiteX68" fmla="*/ 1704913 w 2707803"/>
              <a:gd name="connsiteY68" fmla="*/ 1032387 h 1966466"/>
              <a:gd name="connsiteX69" fmla="*/ 1769806 w 2707803"/>
              <a:gd name="connsiteY69" fmla="*/ 979293 h 1966466"/>
              <a:gd name="connsiteX70" fmla="*/ 1805202 w 2707803"/>
              <a:gd name="connsiteY70" fmla="*/ 1032387 h 1966466"/>
              <a:gd name="connsiteX71" fmla="*/ 1817001 w 2707803"/>
              <a:gd name="connsiteY71" fmla="*/ 1014689 h 1966466"/>
              <a:gd name="connsiteX72" fmla="*/ 1828800 w 2707803"/>
              <a:gd name="connsiteY72" fmla="*/ 666627 h 1966466"/>
              <a:gd name="connsiteX73" fmla="*/ 1805202 w 2707803"/>
              <a:gd name="connsiteY73" fmla="*/ 365760 h 1966466"/>
              <a:gd name="connsiteX74" fmla="*/ 1817001 w 2707803"/>
              <a:gd name="connsiteY74" fmla="*/ 17698 h 1966466"/>
              <a:gd name="connsiteX75" fmla="*/ 1822900 w 2707803"/>
              <a:gd name="connsiteY75" fmla="*/ 0 h 1966466"/>
              <a:gd name="connsiteX76" fmla="*/ 1858296 w 2707803"/>
              <a:gd name="connsiteY76" fmla="*/ 188779 h 1966466"/>
              <a:gd name="connsiteX77" fmla="*/ 1934988 w 2707803"/>
              <a:gd name="connsiteY77" fmla="*/ 530942 h 1966466"/>
              <a:gd name="connsiteX78" fmla="*/ 1988082 w 2707803"/>
              <a:gd name="connsiteY78" fmla="*/ 843608 h 1966466"/>
              <a:gd name="connsiteX79" fmla="*/ 2029378 w 2707803"/>
              <a:gd name="connsiteY79" fmla="*/ 1114978 h 1966466"/>
              <a:gd name="connsiteX80" fmla="*/ 2076573 w 2707803"/>
              <a:gd name="connsiteY80" fmla="*/ 1227066 h 1966466"/>
              <a:gd name="connsiteX81" fmla="*/ 2088371 w 2707803"/>
              <a:gd name="connsiteY81" fmla="*/ 1150374 h 1966466"/>
              <a:gd name="connsiteX82" fmla="*/ 2094271 w 2707803"/>
              <a:gd name="connsiteY82" fmla="*/ 1120877 h 1966466"/>
              <a:gd name="connsiteX83" fmla="*/ 2117868 w 2707803"/>
              <a:gd name="connsiteY83" fmla="*/ 1044186 h 1966466"/>
              <a:gd name="connsiteX84" fmla="*/ 2129667 w 2707803"/>
              <a:gd name="connsiteY84" fmla="*/ 1002890 h 1966466"/>
              <a:gd name="connsiteX85" fmla="*/ 2135566 w 2707803"/>
              <a:gd name="connsiteY85" fmla="*/ 1067783 h 1966466"/>
              <a:gd name="connsiteX86" fmla="*/ 2141465 w 2707803"/>
              <a:gd name="connsiteY86" fmla="*/ 1085481 h 1966466"/>
              <a:gd name="connsiteX87" fmla="*/ 2182761 w 2707803"/>
              <a:gd name="connsiteY87" fmla="*/ 1026488 h 1966466"/>
              <a:gd name="connsiteX88" fmla="*/ 2206358 w 2707803"/>
              <a:gd name="connsiteY88" fmla="*/ 996991 h 1966466"/>
              <a:gd name="connsiteX89" fmla="*/ 2218157 w 2707803"/>
              <a:gd name="connsiteY89" fmla="*/ 1038286 h 1966466"/>
              <a:gd name="connsiteX90" fmla="*/ 2235855 w 2707803"/>
              <a:gd name="connsiteY90" fmla="*/ 1014689 h 1966466"/>
              <a:gd name="connsiteX91" fmla="*/ 2253553 w 2707803"/>
              <a:gd name="connsiteY91" fmla="*/ 979293 h 1966466"/>
              <a:gd name="connsiteX92" fmla="*/ 2271251 w 2707803"/>
              <a:gd name="connsiteY92" fmla="*/ 996991 h 1966466"/>
              <a:gd name="connsiteX93" fmla="*/ 2300748 w 2707803"/>
              <a:gd name="connsiteY93" fmla="*/ 961595 h 1966466"/>
              <a:gd name="connsiteX94" fmla="*/ 2306647 w 2707803"/>
              <a:gd name="connsiteY94" fmla="*/ 1008790 h 1966466"/>
              <a:gd name="connsiteX95" fmla="*/ 2324345 w 2707803"/>
              <a:gd name="connsiteY95" fmla="*/ 1026488 h 1966466"/>
              <a:gd name="connsiteX96" fmla="*/ 2347943 w 2707803"/>
              <a:gd name="connsiteY96" fmla="*/ 1008790 h 1966466"/>
              <a:gd name="connsiteX97" fmla="*/ 2359742 w 2707803"/>
              <a:gd name="connsiteY97" fmla="*/ 985192 h 1966466"/>
              <a:gd name="connsiteX98" fmla="*/ 2377440 w 2707803"/>
              <a:gd name="connsiteY98" fmla="*/ 1020588 h 1966466"/>
              <a:gd name="connsiteX99" fmla="*/ 2389238 w 2707803"/>
              <a:gd name="connsiteY99" fmla="*/ 1038286 h 1966466"/>
              <a:gd name="connsiteX100" fmla="*/ 2412836 w 2707803"/>
              <a:gd name="connsiteY100" fmla="*/ 1026488 h 1966466"/>
              <a:gd name="connsiteX101" fmla="*/ 2460031 w 2707803"/>
              <a:gd name="connsiteY101" fmla="*/ 1032387 h 1966466"/>
              <a:gd name="connsiteX102" fmla="*/ 2471829 w 2707803"/>
              <a:gd name="connsiteY102" fmla="*/ 1014689 h 1966466"/>
              <a:gd name="connsiteX103" fmla="*/ 2489527 w 2707803"/>
              <a:gd name="connsiteY103" fmla="*/ 1038286 h 1966466"/>
              <a:gd name="connsiteX104" fmla="*/ 2513125 w 2707803"/>
              <a:gd name="connsiteY104" fmla="*/ 985192 h 1966466"/>
              <a:gd name="connsiteX105" fmla="*/ 2530823 w 2707803"/>
              <a:gd name="connsiteY105" fmla="*/ 961595 h 1966466"/>
              <a:gd name="connsiteX106" fmla="*/ 2554420 w 2707803"/>
              <a:gd name="connsiteY106" fmla="*/ 1014689 h 1966466"/>
              <a:gd name="connsiteX107" fmla="*/ 2572118 w 2707803"/>
              <a:gd name="connsiteY107" fmla="*/ 1044186 h 1966466"/>
              <a:gd name="connsiteX108" fmla="*/ 2595716 w 2707803"/>
              <a:gd name="connsiteY108" fmla="*/ 1032387 h 1966466"/>
              <a:gd name="connsiteX109" fmla="*/ 2601615 w 2707803"/>
              <a:gd name="connsiteY109" fmla="*/ 1055984 h 1966466"/>
              <a:gd name="connsiteX110" fmla="*/ 2613414 w 2707803"/>
              <a:gd name="connsiteY110" fmla="*/ 1038286 h 1966466"/>
              <a:gd name="connsiteX111" fmla="*/ 2654709 w 2707803"/>
              <a:gd name="connsiteY111" fmla="*/ 1026488 h 1966466"/>
              <a:gd name="connsiteX112" fmla="*/ 2672407 w 2707803"/>
              <a:gd name="connsiteY112" fmla="*/ 1038286 h 1966466"/>
              <a:gd name="connsiteX113" fmla="*/ 2696005 w 2707803"/>
              <a:gd name="connsiteY113" fmla="*/ 1002890 h 1966466"/>
              <a:gd name="connsiteX114" fmla="*/ 2707803 w 2707803"/>
              <a:gd name="connsiteY114" fmla="*/ 1020588 h 196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07803" h="1966466">
                <a:moveTo>
                  <a:pt x="0" y="996991"/>
                </a:moveTo>
                <a:cubicBezTo>
                  <a:pt x="5899" y="985192"/>
                  <a:pt x="16111" y="974690"/>
                  <a:pt x="17698" y="961595"/>
                </a:cubicBezTo>
                <a:cubicBezTo>
                  <a:pt x="24091" y="908850"/>
                  <a:pt x="6796" y="852716"/>
                  <a:pt x="23597" y="802312"/>
                </a:cubicBezTo>
                <a:cubicBezTo>
                  <a:pt x="33109" y="773774"/>
                  <a:pt x="33746" y="861685"/>
                  <a:pt x="41295" y="890803"/>
                </a:cubicBezTo>
                <a:cubicBezTo>
                  <a:pt x="47537" y="914881"/>
                  <a:pt x="57027" y="937998"/>
                  <a:pt x="64893" y="961595"/>
                </a:cubicBezTo>
                <a:lnTo>
                  <a:pt x="76691" y="996991"/>
                </a:lnTo>
                <a:cubicBezTo>
                  <a:pt x="90456" y="969461"/>
                  <a:pt x="103039" y="941306"/>
                  <a:pt x="117987" y="914400"/>
                </a:cubicBezTo>
                <a:cubicBezTo>
                  <a:pt x="197630" y="771044"/>
                  <a:pt x="138605" y="897508"/>
                  <a:pt x="188779" y="784614"/>
                </a:cubicBezTo>
                <a:cubicBezTo>
                  <a:pt x="226740" y="898504"/>
                  <a:pt x="170981" y="726536"/>
                  <a:pt x="218276" y="1091381"/>
                </a:cubicBezTo>
                <a:cubicBezTo>
                  <a:pt x="219750" y="1102752"/>
                  <a:pt x="230075" y="1111045"/>
                  <a:pt x="235974" y="1120877"/>
                </a:cubicBezTo>
                <a:cubicBezTo>
                  <a:pt x="263504" y="1044186"/>
                  <a:pt x="302134" y="810994"/>
                  <a:pt x="318565" y="890803"/>
                </a:cubicBezTo>
                <a:cubicBezTo>
                  <a:pt x="332330" y="957662"/>
                  <a:pt x="334507" y="1028002"/>
                  <a:pt x="359860" y="1091381"/>
                </a:cubicBezTo>
                <a:cubicBezTo>
                  <a:pt x="363793" y="1101213"/>
                  <a:pt x="368040" y="1110925"/>
                  <a:pt x="371659" y="1120877"/>
                </a:cubicBezTo>
                <a:cubicBezTo>
                  <a:pt x="375909" y="1132565"/>
                  <a:pt x="375822" y="1146457"/>
                  <a:pt x="383458" y="1156274"/>
                </a:cubicBezTo>
                <a:cubicBezTo>
                  <a:pt x="390497" y="1165325"/>
                  <a:pt x="403122" y="1168073"/>
                  <a:pt x="412954" y="1173972"/>
                </a:cubicBezTo>
                <a:cubicBezTo>
                  <a:pt x="430689" y="1097123"/>
                  <a:pt x="446722" y="1039583"/>
                  <a:pt x="448351" y="955695"/>
                </a:cubicBezTo>
                <a:cubicBezTo>
                  <a:pt x="457729" y="472700"/>
                  <a:pt x="288101" y="458776"/>
                  <a:pt x="501445" y="501445"/>
                </a:cubicBezTo>
                <a:cubicBezTo>
                  <a:pt x="511429" y="561348"/>
                  <a:pt x="519872" y="690954"/>
                  <a:pt x="572237" y="743319"/>
                </a:cubicBezTo>
                <a:cubicBezTo>
                  <a:pt x="581140" y="752222"/>
                  <a:pt x="589587" y="724754"/>
                  <a:pt x="595834" y="713822"/>
                </a:cubicBezTo>
                <a:cubicBezTo>
                  <a:pt x="605443" y="697006"/>
                  <a:pt x="611566" y="678426"/>
                  <a:pt x="619432" y="660728"/>
                </a:cubicBezTo>
                <a:cubicBezTo>
                  <a:pt x="623365" y="639097"/>
                  <a:pt x="620554" y="576616"/>
                  <a:pt x="631231" y="595835"/>
                </a:cubicBezTo>
                <a:cubicBezTo>
                  <a:pt x="650545" y="630599"/>
                  <a:pt x="644972" y="674250"/>
                  <a:pt x="648929" y="713822"/>
                </a:cubicBezTo>
                <a:cubicBezTo>
                  <a:pt x="654531" y="769845"/>
                  <a:pt x="660234" y="1021035"/>
                  <a:pt x="660727" y="1038286"/>
                </a:cubicBezTo>
                <a:cubicBezTo>
                  <a:pt x="700000" y="959743"/>
                  <a:pt x="625197" y="1099586"/>
                  <a:pt x="678425" y="1120877"/>
                </a:cubicBezTo>
                <a:cubicBezTo>
                  <a:pt x="708813" y="1133032"/>
                  <a:pt x="731520" y="1038286"/>
                  <a:pt x="731520" y="1038286"/>
                </a:cubicBezTo>
                <a:cubicBezTo>
                  <a:pt x="737419" y="1059917"/>
                  <a:pt x="727102" y="1106865"/>
                  <a:pt x="749218" y="1103179"/>
                </a:cubicBezTo>
                <a:cubicBezTo>
                  <a:pt x="779887" y="1098068"/>
                  <a:pt x="780327" y="1004503"/>
                  <a:pt x="802312" y="1026488"/>
                </a:cubicBezTo>
                <a:cubicBezTo>
                  <a:pt x="835799" y="1059975"/>
                  <a:pt x="810178" y="1120877"/>
                  <a:pt x="814111" y="1168072"/>
                </a:cubicBezTo>
                <a:cubicBezTo>
                  <a:pt x="816077" y="1254596"/>
                  <a:pt x="820010" y="1341098"/>
                  <a:pt x="820010" y="1427644"/>
                </a:cubicBezTo>
                <a:cubicBezTo>
                  <a:pt x="820010" y="1480774"/>
                  <a:pt x="816370" y="1533844"/>
                  <a:pt x="814111" y="1586926"/>
                </a:cubicBezTo>
                <a:cubicBezTo>
                  <a:pt x="812437" y="1626269"/>
                  <a:pt x="803327" y="1665840"/>
                  <a:pt x="808211" y="1704914"/>
                </a:cubicBezTo>
                <a:cubicBezTo>
                  <a:pt x="811178" y="1728652"/>
                  <a:pt x="816077" y="1657719"/>
                  <a:pt x="820010" y="1634121"/>
                </a:cubicBezTo>
                <a:cubicBezTo>
                  <a:pt x="825909" y="1732444"/>
                  <a:pt x="827215" y="1831150"/>
                  <a:pt x="837708" y="1929089"/>
                </a:cubicBezTo>
                <a:cubicBezTo>
                  <a:pt x="839113" y="1942205"/>
                  <a:pt x="847165" y="1974786"/>
                  <a:pt x="855406" y="1964485"/>
                </a:cubicBezTo>
                <a:cubicBezTo>
                  <a:pt x="883472" y="1929402"/>
                  <a:pt x="890802" y="1881894"/>
                  <a:pt x="908500" y="1840599"/>
                </a:cubicBezTo>
                <a:cubicBezTo>
                  <a:pt x="920299" y="1779639"/>
                  <a:pt x="935287" y="1719211"/>
                  <a:pt x="943896" y="1657719"/>
                </a:cubicBezTo>
                <a:cubicBezTo>
                  <a:pt x="956598" y="1566993"/>
                  <a:pt x="940777" y="1500534"/>
                  <a:pt x="955695" y="1575128"/>
                </a:cubicBezTo>
                <a:cubicBezTo>
                  <a:pt x="957661" y="1602658"/>
                  <a:pt x="956382" y="1630615"/>
                  <a:pt x="961594" y="1657719"/>
                </a:cubicBezTo>
                <a:cubicBezTo>
                  <a:pt x="966291" y="1682145"/>
                  <a:pt x="963863" y="1741308"/>
                  <a:pt x="985192" y="1728511"/>
                </a:cubicBezTo>
                <a:cubicBezTo>
                  <a:pt x="997865" y="1720907"/>
                  <a:pt x="1031367" y="1579206"/>
                  <a:pt x="1038286" y="1551530"/>
                </a:cubicBezTo>
                <a:cubicBezTo>
                  <a:pt x="1044185" y="1588893"/>
                  <a:pt x="1045593" y="1627248"/>
                  <a:pt x="1055984" y="1663618"/>
                </a:cubicBezTo>
                <a:cubicBezTo>
                  <a:pt x="1057932" y="1670435"/>
                  <a:pt x="1070164" y="1681573"/>
                  <a:pt x="1073682" y="1675417"/>
                </a:cubicBezTo>
                <a:cubicBezTo>
                  <a:pt x="1090037" y="1646796"/>
                  <a:pt x="1093347" y="1612490"/>
                  <a:pt x="1103179" y="1581027"/>
                </a:cubicBezTo>
                <a:cubicBezTo>
                  <a:pt x="1132248" y="1726369"/>
                  <a:pt x="1089206" y="1526582"/>
                  <a:pt x="1162173" y="1769806"/>
                </a:cubicBezTo>
                <a:cubicBezTo>
                  <a:pt x="1166729" y="1784991"/>
                  <a:pt x="1161751" y="1802462"/>
                  <a:pt x="1168072" y="1817001"/>
                </a:cubicBezTo>
                <a:cubicBezTo>
                  <a:pt x="1181788" y="1848547"/>
                  <a:pt x="1203468" y="1875995"/>
                  <a:pt x="1221166" y="1905492"/>
                </a:cubicBezTo>
                <a:cubicBezTo>
                  <a:pt x="1250368" y="1827620"/>
                  <a:pt x="1269905" y="1784729"/>
                  <a:pt x="1268361" y="1681316"/>
                </a:cubicBezTo>
                <a:cubicBezTo>
                  <a:pt x="1265302" y="1476365"/>
                  <a:pt x="1244216" y="1272038"/>
                  <a:pt x="1227065" y="1067783"/>
                </a:cubicBezTo>
                <a:cubicBezTo>
                  <a:pt x="1223849" y="1029483"/>
                  <a:pt x="1207358" y="931845"/>
                  <a:pt x="1197569" y="873104"/>
                </a:cubicBezTo>
                <a:cubicBezTo>
                  <a:pt x="1199535" y="865238"/>
                  <a:pt x="1201502" y="841641"/>
                  <a:pt x="1203468" y="849507"/>
                </a:cubicBezTo>
                <a:cubicBezTo>
                  <a:pt x="1211158" y="880268"/>
                  <a:pt x="1209049" y="912805"/>
                  <a:pt x="1215267" y="943897"/>
                </a:cubicBezTo>
                <a:cubicBezTo>
                  <a:pt x="1230978" y="1022450"/>
                  <a:pt x="1228817" y="1011418"/>
                  <a:pt x="1262462" y="1061884"/>
                </a:cubicBezTo>
                <a:cubicBezTo>
                  <a:pt x="1272294" y="1055985"/>
                  <a:pt x="1283388" y="1051804"/>
                  <a:pt x="1291958" y="1044186"/>
                </a:cubicBezTo>
                <a:cubicBezTo>
                  <a:pt x="1301369" y="1035821"/>
                  <a:pt x="1304050" y="1019803"/>
                  <a:pt x="1315556" y="1014689"/>
                </a:cubicBezTo>
                <a:cubicBezTo>
                  <a:pt x="1324719" y="1010617"/>
                  <a:pt x="1335221" y="1018622"/>
                  <a:pt x="1345053" y="1020588"/>
                </a:cubicBezTo>
                <a:cubicBezTo>
                  <a:pt x="1360784" y="993058"/>
                  <a:pt x="1375713" y="965053"/>
                  <a:pt x="1392247" y="937997"/>
                </a:cubicBezTo>
                <a:cubicBezTo>
                  <a:pt x="1397374" y="929607"/>
                  <a:pt x="1406163" y="905324"/>
                  <a:pt x="1409945" y="914400"/>
                </a:cubicBezTo>
                <a:cubicBezTo>
                  <a:pt x="1422140" y="943669"/>
                  <a:pt x="1415811" y="977642"/>
                  <a:pt x="1421744" y="1008790"/>
                </a:cubicBezTo>
                <a:cubicBezTo>
                  <a:pt x="1423725" y="1019192"/>
                  <a:pt x="1429610" y="1028454"/>
                  <a:pt x="1433543" y="1038286"/>
                </a:cubicBezTo>
                <a:cubicBezTo>
                  <a:pt x="1439442" y="1030420"/>
                  <a:pt x="1445526" y="1022690"/>
                  <a:pt x="1451241" y="1014689"/>
                </a:cubicBezTo>
                <a:cubicBezTo>
                  <a:pt x="1455362" y="1008920"/>
                  <a:pt x="1458611" y="991454"/>
                  <a:pt x="1463040" y="996991"/>
                </a:cubicBezTo>
                <a:cubicBezTo>
                  <a:pt x="1473170" y="1009654"/>
                  <a:pt x="1470905" y="1028454"/>
                  <a:pt x="1474838" y="1044186"/>
                </a:cubicBezTo>
                <a:cubicBezTo>
                  <a:pt x="1490570" y="1030421"/>
                  <a:pt x="1501372" y="999712"/>
                  <a:pt x="1522033" y="1002890"/>
                </a:cubicBezTo>
                <a:cubicBezTo>
                  <a:pt x="1542043" y="1005968"/>
                  <a:pt x="1531367" y="1054151"/>
                  <a:pt x="1551530" y="1055984"/>
                </a:cubicBezTo>
                <a:cubicBezTo>
                  <a:pt x="1571113" y="1057765"/>
                  <a:pt x="1586926" y="1008790"/>
                  <a:pt x="1586926" y="1008790"/>
                </a:cubicBezTo>
                <a:cubicBezTo>
                  <a:pt x="1606413" y="1057506"/>
                  <a:pt x="1589467" y="1038636"/>
                  <a:pt x="1610523" y="1020588"/>
                </a:cubicBezTo>
                <a:cubicBezTo>
                  <a:pt x="1619229" y="1013126"/>
                  <a:pt x="1630188" y="1008789"/>
                  <a:pt x="1640020" y="1002890"/>
                </a:cubicBezTo>
                <a:cubicBezTo>
                  <a:pt x="1643953" y="1024521"/>
                  <a:pt x="1631804" y="1058685"/>
                  <a:pt x="1651819" y="1067783"/>
                </a:cubicBezTo>
                <a:cubicBezTo>
                  <a:pt x="1671183" y="1076585"/>
                  <a:pt x="1688494" y="1045909"/>
                  <a:pt x="1704913" y="1032387"/>
                </a:cubicBezTo>
                <a:cubicBezTo>
                  <a:pt x="1775077" y="974604"/>
                  <a:pt x="1725811" y="993957"/>
                  <a:pt x="1769806" y="979293"/>
                </a:cubicBezTo>
                <a:cubicBezTo>
                  <a:pt x="1769869" y="979420"/>
                  <a:pt x="1791689" y="1032387"/>
                  <a:pt x="1805202" y="1032387"/>
                </a:cubicBezTo>
                <a:cubicBezTo>
                  <a:pt x="1812292" y="1032387"/>
                  <a:pt x="1813068" y="1020588"/>
                  <a:pt x="1817001" y="1014689"/>
                </a:cubicBezTo>
                <a:cubicBezTo>
                  <a:pt x="1921183" y="1160541"/>
                  <a:pt x="1853640" y="1081806"/>
                  <a:pt x="1828800" y="666627"/>
                </a:cubicBezTo>
                <a:cubicBezTo>
                  <a:pt x="1822792" y="566210"/>
                  <a:pt x="1813068" y="466049"/>
                  <a:pt x="1805202" y="365760"/>
                </a:cubicBezTo>
                <a:cubicBezTo>
                  <a:pt x="1807087" y="262123"/>
                  <a:pt x="1785179" y="129079"/>
                  <a:pt x="1817001" y="17698"/>
                </a:cubicBezTo>
                <a:cubicBezTo>
                  <a:pt x="1818709" y="11719"/>
                  <a:pt x="1820934" y="5899"/>
                  <a:pt x="1822900" y="0"/>
                </a:cubicBezTo>
                <a:cubicBezTo>
                  <a:pt x="1834699" y="62926"/>
                  <a:pt x="1845072" y="126137"/>
                  <a:pt x="1858296" y="188779"/>
                </a:cubicBezTo>
                <a:cubicBezTo>
                  <a:pt x="1882439" y="303142"/>
                  <a:pt x="1912264" y="416288"/>
                  <a:pt x="1934988" y="530942"/>
                </a:cubicBezTo>
                <a:cubicBezTo>
                  <a:pt x="1955541" y="634639"/>
                  <a:pt x="1971216" y="739248"/>
                  <a:pt x="1988082" y="843608"/>
                </a:cubicBezTo>
                <a:cubicBezTo>
                  <a:pt x="2002680" y="933934"/>
                  <a:pt x="2008804" y="1025823"/>
                  <a:pt x="2029378" y="1114978"/>
                </a:cubicBezTo>
                <a:cubicBezTo>
                  <a:pt x="2038494" y="1154479"/>
                  <a:pt x="2060841" y="1189703"/>
                  <a:pt x="2076573" y="1227066"/>
                </a:cubicBezTo>
                <a:cubicBezTo>
                  <a:pt x="2080506" y="1201502"/>
                  <a:pt x="2084119" y="1175887"/>
                  <a:pt x="2088371" y="1150374"/>
                </a:cubicBezTo>
                <a:cubicBezTo>
                  <a:pt x="2090019" y="1140483"/>
                  <a:pt x="2091587" y="1130538"/>
                  <a:pt x="2094271" y="1120877"/>
                </a:cubicBezTo>
                <a:cubicBezTo>
                  <a:pt x="2101430" y="1095106"/>
                  <a:pt x="2110321" y="1069846"/>
                  <a:pt x="2117868" y="1044186"/>
                </a:cubicBezTo>
                <a:cubicBezTo>
                  <a:pt x="2136379" y="981249"/>
                  <a:pt x="2112687" y="1053825"/>
                  <a:pt x="2129667" y="1002890"/>
                </a:cubicBezTo>
                <a:cubicBezTo>
                  <a:pt x="2131633" y="1024521"/>
                  <a:pt x="2132494" y="1046281"/>
                  <a:pt x="2135566" y="1067783"/>
                </a:cubicBezTo>
                <a:cubicBezTo>
                  <a:pt x="2136445" y="1073939"/>
                  <a:pt x="2136785" y="1089576"/>
                  <a:pt x="2141465" y="1085481"/>
                </a:cubicBezTo>
                <a:cubicBezTo>
                  <a:pt x="2159530" y="1069675"/>
                  <a:pt x="2168566" y="1045845"/>
                  <a:pt x="2182761" y="1026488"/>
                </a:cubicBezTo>
                <a:cubicBezTo>
                  <a:pt x="2190207" y="1016334"/>
                  <a:pt x="2198492" y="1006823"/>
                  <a:pt x="2206358" y="996991"/>
                </a:cubicBezTo>
                <a:cubicBezTo>
                  <a:pt x="2210291" y="1010756"/>
                  <a:pt x="2205881" y="1030921"/>
                  <a:pt x="2218157" y="1038286"/>
                </a:cubicBezTo>
                <a:cubicBezTo>
                  <a:pt x="2226588" y="1043345"/>
                  <a:pt x="2230796" y="1023120"/>
                  <a:pt x="2235855" y="1014689"/>
                </a:cubicBezTo>
                <a:cubicBezTo>
                  <a:pt x="2242642" y="1003378"/>
                  <a:pt x="2247654" y="991092"/>
                  <a:pt x="2253553" y="979293"/>
                </a:cubicBezTo>
                <a:cubicBezTo>
                  <a:pt x="2259452" y="985192"/>
                  <a:pt x="2263439" y="999920"/>
                  <a:pt x="2271251" y="996991"/>
                </a:cubicBezTo>
                <a:cubicBezTo>
                  <a:pt x="2285632" y="991598"/>
                  <a:pt x="2286178" y="956738"/>
                  <a:pt x="2300748" y="961595"/>
                </a:cubicBezTo>
                <a:cubicBezTo>
                  <a:pt x="2315788" y="966609"/>
                  <a:pt x="2301229" y="993890"/>
                  <a:pt x="2306647" y="1008790"/>
                </a:cubicBezTo>
                <a:cubicBezTo>
                  <a:pt x="2309498" y="1016631"/>
                  <a:pt x="2318446" y="1020589"/>
                  <a:pt x="2324345" y="1026488"/>
                </a:cubicBezTo>
                <a:cubicBezTo>
                  <a:pt x="2332211" y="1020589"/>
                  <a:pt x="2341544" y="1016255"/>
                  <a:pt x="2347943" y="1008790"/>
                </a:cubicBezTo>
                <a:cubicBezTo>
                  <a:pt x="2353666" y="1002113"/>
                  <a:pt x="2351576" y="981926"/>
                  <a:pt x="2359742" y="985192"/>
                </a:cubicBezTo>
                <a:cubicBezTo>
                  <a:pt x="2371990" y="990091"/>
                  <a:pt x="2371034" y="1009057"/>
                  <a:pt x="2377440" y="1020588"/>
                </a:cubicBezTo>
                <a:cubicBezTo>
                  <a:pt x="2380883" y="1026786"/>
                  <a:pt x="2385305" y="1032387"/>
                  <a:pt x="2389238" y="1038286"/>
                </a:cubicBezTo>
                <a:cubicBezTo>
                  <a:pt x="2397104" y="1034353"/>
                  <a:pt x="2406159" y="1032211"/>
                  <a:pt x="2412836" y="1026488"/>
                </a:cubicBezTo>
                <a:cubicBezTo>
                  <a:pt x="2445555" y="998444"/>
                  <a:pt x="2414138" y="986494"/>
                  <a:pt x="2460031" y="1032387"/>
                </a:cubicBezTo>
                <a:cubicBezTo>
                  <a:pt x="2463964" y="1026488"/>
                  <a:pt x="2464877" y="1013299"/>
                  <a:pt x="2471829" y="1014689"/>
                </a:cubicBezTo>
                <a:cubicBezTo>
                  <a:pt x="2481470" y="1016617"/>
                  <a:pt x="2481526" y="1044001"/>
                  <a:pt x="2489527" y="1038286"/>
                </a:cubicBezTo>
                <a:cubicBezTo>
                  <a:pt x="2505287" y="1027029"/>
                  <a:pt x="2503943" y="1002244"/>
                  <a:pt x="2513125" y="985192"/>
                </a:cubicBezTo>
                <a:cubicBezTo>
                  <a:pt x="2517786" y="976535"/>
                  <a:pt x="2524924" y="969461"/>
                  <a:pt x="2530823" y="961595"/>
                </a:cubicBezTo>
                <a:cubicBezTo>
                  <a:pt x="2538689" y="979293"/>
                  <a:pt x="2545759" y="997366"/>
                  <a:pt x="2554420" y="1014689"/>
                </a:cubicBezTo>
                <a:cubicBezTo>
                  <a:pt x="2559548" y="1024945"/>
                  <a:pt x="2561579" y="1039669"/>
                  <a:pt x="2572118" y="1044186"/>
                </a:cubicBezTo>
                <a:cubicBezTo>
                  <a:pt x="2580201" y="1047650"/>
                  <a:pt x="2587850" y="1036320"/>
                  <a:pt x="2595716" y="1032387"/>
                </a:cubicBezTo>
                <a:cubicBezTo>
                  <a:pt x="2597682" y="1040253"/>
                  <a:pt x="2593923" y="1053420"/>
                  <a:pt x="2601615" y="1055984"/>
                </a:cubicBezTo>
                <a:cubicBezTo>
                  <a:pt x="2608341" y="1058226"/>
                  <a:pt x="2607877" y="1042715"/>
                  <a:pt x="2613414" y="1038286"/>
                </a:cubicBezTo>
                <a:cubicBezTo>
                  <a:pt x="2617261" y="1035209"/>
                  <a:pt x="2653168" y="1026873"/>
                  <a:pt x="2654709" y="1026488"/>
                </a:cubicBezTo>
                <a:cubicBezTo>
                  <a:pt x="2660608" y="1030421"/>
                  <a:pt x="2665317" y="1038286"/>
                  <a:pt x="2672407" y="1038286"/>
                </a:cubicBezTo>
                <a:cubicBezTo>
                  <a:pt x="2721247" y="1038286"/>
                  <a:pt x="2660487" y="1014731"/>
                  <a:pt x="2696005" y="1002890"/>
                </a:cubicBezTo>
                <a:cubicBezTo>
                  <a:pt x="2702731" y="1000648"/>
                  <a:pt x="2703870" y="1014689"/>
                  <a:pt x="2707803" y="1020588"/>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Flowchart: Terminator 40">
            <a:extLst>
              <a:ext uri="{FF2B5EF4-FFF2-40B4-BE49-F238E27FC236}">
                <a16:creationId xmlns:a16="http://schemas.microsoft.com/office/drawing/2014/main" id="{48C8A797-3F46-4707-8090-14C86B898D91}"/>
              </a:ext>
            </a:extLst>
          </p:cNvPr>
          <p:cNvSpPr/>
          <p:nvPr/>
        </p:nvSpPr>
        <p:spPr>
          <a:xfrm>
            <a:off x="5775222" y="3794863"/>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42" name="Freeform: Shape 41">
            <a:extLst>
              <a:ext uri="{FF2B5EF4-FFF2-40B4-BE49-F238E27FC236}">
                <a16:creationId xmlns:a16="http://schemas.microsoft.com/office/drawing/2014/main" id="{AEEA7B8E-C37A-C93E-4354-2B44BD376D60}"/>
              </a:ext>
            </a:extLst>
          </p:cNvPr>
          <p:cNvSpPr/>
          <p:nvPr/>
        </p:nvSpPr>
        <p:spPr>
          <a:xfrm>
            <a:off x="2250997" y="3908431"/>
            <a:ext cx="544216" cy="88490"/>
          </a:xfrm>
          <a:custGeom>
            <a:avLst/>
            <a:gdLst>
              <a:gd name="connsiteX0" fmla="*/ 0 w 725621"/>
              <a:gd name="connsiteY0" fmla="*/ 0 h 117987"/>
              <a:gd name="connsiteX1" fmla="*/ 35396 w 725621"/>
              <a:gd name="connsiteY1" fmla="*/ 29496 h 117987"/>
              <a:gd name="connsiteX2" fmla="*/ 53095 w 725621"/>
              <a:gd name="connsiteY2" fmla="*/ 35396 h 117987"/>
              <a:gd name="connsiteX3" fmla="*/ 176981 w 725621"/>
              <a:gd name="connsiteY3" fmla="*/ 41295 h 117987"/>
              <a:gd name="connsiteX4" fmla="*/ 200578 w 725621"/>
              <a:gd name="connsiteY4" fmla="*/ 70792 h 117987"/>
              <a:gd name="connsiteX5" fmla="*/ 212377 w 725621"/>
              <a:gd name="connsiteY5" fmla="*/ 112087 h 117987"/>
              <a:gd name="connsiteX6" fmla="*/ 241874 w 725621"/>
              <a:gd name="connsiteY6" fmla="*/ 117987 h 117987"/>
              <a:gd name="connsiteX7" fmla="*/ 259572 w 725621"/>
              <a:gd name="connsiteY7" fmla="*/ 88490 h 117987"/>
              <a:gd name="connsiteX8" fmla="*/ 271371 w 725621"/>
              <a:gd name="connsiteY8" fmla="*/ 70792 h 117987"/>
              <a:gd name="connsiteX9" fmla="*/ 294968 w 725621"/>
              <a:gd name="connsiteY9" fmla="*/ 53094 h 117987"/>
              <a:gd name="connsiteX10" fmla="*/ 359861 w 725621"/>
              <a:gd name="connsiteY10" fmla="*/ 88490 h 117987"/>
              <a:gd name="connsiteX11" fmla="*/ 401156 w 725621"/>
              <a:gd name="connsiteY11" fmla="*/ 70792 h 117987"/>
              <a:gd name="connsiteX12" fmla="*/ 424754 w 725621"/>
              <a:gd name="connsiteY12" fmla="*/ 53094 h 117987"/>
              <a:gd name="connsiteX13" fmla="*/ 460150 w 725621"/>
              <a:gd name="connsiteY13" fmla="*/ 41295 h 117987"/>
              <a:gd name="connsiteX14" fmla="*/ 501445 w 725621"/>
              <a:gd name="connsiteY14" fmla="*/ 58993 h 117987"/>
              <a:gd name="connsiteX15" fmla="*/ 525043 w 725621"/>
              <a:gd name="connsiteY15" fmla="*/ 94389 h 117987"/>
              <a:gd name="connsiteX16" fmla="*/ 542741 w 725621"/>
              <a:gd name="connsiteY16" fmla="*/ 112087 h 117987"/>
              <a:gd name="connsiteX17" fmla="*/ 589936 w 725621"/>
              <a:gd name="connsiteY17" fmla="*/ 88490 h 117987"/>
              <a:gd name="connsiteX18" fmla="*/ 625332 w 725621"/>
              <a:gd name="connsiteY18" fmla="*/ 70792 h 117987"/>
              <a:gd name="connsiteX19" fmla="*/ 725621 w 725621"/>
              <a:gd name="connsiteY19" fmla="*/ 100289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5621" h="117987">
                <a:moveTo>
                  <a:pt x="0" y="0"/>
                </a:moveTo>
                <a:cubicBezTo>
                  <a:pt x="64433" y="12886"/>
                  <a:pt x="5245" y="-8192"/>
                  <a:pt x="35396" y="29496"/>
                </a:cubicBezTo>
                <a:cubicBezTo>
                  <a:pt x="39281" y="34352"/>
                  <a:pt x="46898" y="34880"/>
                  <a:pt x="53095" y="35396"/>
                </a:cubicBezTo>
                <a:cubicBezTo>
                  <a:pt x="94294" y="38829"/>
                  <a:pt x="135686" y="39329"/>
                  <a:pt x="176981" y="41295"/>
                </a:cubicBezTo>
                <a:cubicBezTo>
                  <a:pt x="184847" y="51127"/>
                  <a:pt x="194947" y="59530"/>
                  <a:pt x="200578" y="70792"/>
                </a:cubicBezTo>
                <a:cubicBezTo>
                  <a:pt x="206980" y="83596"/>
                  <a:pt x="202950" y="101313"/>
                  <a:pt x="212377" y="112087"/>
                </a:cubicBezTo>
                <a:cubicBezTo>
                  <a:pt x="218980" y="119633"/>
                  <a:pt x="232042" y="116020"/>
                  <a:pt x="241874" y="117987"/>
                </a:cubicBezTo>
                <a:cubicBezTo>
                  <a:pt x="247773" y="108155"/>
                  <a:pt x="253495" y="98213"/>
                  <a:pt x="259572" y="88490"/>
                </a:cubicBezTo>
                <a:cubicBezTo>
                  <a:pt x="263330" y="82478"/>
                  <a:pt x="266357" y="75806"/>
                  <a:pt x="271371" y="70792"/>
                </a:cubicBezTo>
                <a:cubicBezTo>
                  <a:pt x="278323" y="63840"/>
                  <a:pt x="287102" y="58993"/>
                  <a:pt x="294968" y="53094"/>
                </a:cubicBezTo>
                <a:cubicBezTo>
                  <a:pt x="311753" y="66521"/>
                  <a:pt x="334669" y="90428"/>
                  <a:pt x="359861" y="88490"/>
                </a:cubicBezTo>
                <a:cubicBezTo>
                  <a:pt x="374793" y="87341"/>
                  <a:pt x="388009" y="77963"/>
                  <a:pt x="401156" y="70792"/>
                </a:cubicBezTo>
                <a:cubicBezTo>
                  <a:pt x="409788" y="66084"/>
                  <a:pt x="415960" y="57491"/>
                  <a:pt x="424754" y="53094"/>
                </a:cubicBezTo>
                <a:cubicBezTo>
                  <a:pt x="435878" y="47532"/>
                  <a:pt x="460150" y="41295"/>
                  <a:pt x="460150" y="41295"/>
                </a:cubicBezTo>
                <a:cubicBezTo>
                  <a:pt x="470725" y="44820"/>
                  <a:pt x="494157" y="51705"/>
                  <a:pt x="501445" y="58993"/>
                </a:cubicBezTo>
                <a:cubicBezTo>
                  <a:pt x="511472" y="69020"/>
                  <a:pt x="516337" y="83196"/>
                  <a:pt x="525043" y="94389"/>
                </a:cubicBezTo>
                <a:cubicBezTo>
                  <a:pt x="530165" y="100974"/>
                  <a:pt x="536842" y="106188"/>
                  <a:pt x="542741" y="112087"/>
                </a:cubicBezTo>
                <a:cubicBezTo>
                  <a:pt x="558473" y="104221"/>
                  <a:pt x="573924" y="95768"/>
                  <a:pt x="589936" y="88490"/>
                </a:cubicBezTo>
                <a:cubicBezTo>
                  <a:pt x="628316" y="71045"/>
                  <a:pt x="586548" y="96649"/>
                  <a:pt x="625332" y="70792"/>
                </a:cubicBezTo>
                <a:cubicBezTo>
                  <a:pt x="704347" y="77975"/>
                  <a:pt x="672153" y="64643"/>
                  <a:pt x="725621" y="10028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Freeform: Shape 42">
            <a:extLst>
              <a:ext uri="{FF2B5EF4-FFF2-40B4-BE49-F238E27FC236}">
                <a16:creationId xmlns:a16="http://schemas.microsoft.com/office/drawing/2014/main" id="{5C4051BA-A95B-2337-BAAC-C9B525A54ED5}"/>
              </a:ext>
            </a:extLst>
          </p:cNvPr>
          <p:cNvSpPr/>
          <p:nvPr/>
        </p:nvSpPr>
        <p:spPr>
          <a:xfrm>
            <a:off x="9271327" y="3936448"/>
            <a:ext cx="646670" cy="84398"/>
          </a:xfrm>
          <a:custGeom>
            <a:avLst/>
            <a:gdLst>
              <a:gd name="connsiteX0" fmla="*/ 0 w 862226"/>
              <a:gd name="connsiteY0" fmla="*/ 76692 h 112531"/>
              <a:gd name="connsiteX1" fmla="*/ 41296 w 862226"/>
              <a:gd name="connsiteY1" fmla="*/ 82591 h 112531"/>
              <a:gd name="connsiteX2" fmla="*/ 76692 w 862226"/>
              <a:gd name="connsiteY2" fmla="*/ 70793 h 112531"/>
              <a:gd name="connsiteX3" fmla="*/ 123887 w 862226"/>
              <a:gd name="connsiteY3" fmla="*/ 0 h 112531"/>
              <a:gd name="connsiteX4" fmla="*/ 129786 w 862226"/>
              <a:gd name="connsiteY4" fmla="*/ 17698 h 112531"/>
              <a:gd name="connsiteX5" fmla="*/ 141585 w 862226"/>
              <a:gd name="connsiteY5" fmla="*/ 82591 h 112531"/>
              <a:gd name="connsiteX6" fmla="*/ 171082 w 862226"/>
              <a:gd name="connsiteY6" fmla="*/ 76692 h 112531"/>
              <a:gd name="connsiteX7" fmla="*/ 206478 w 862226"/>
              <a:gd name="connsiteY7" fmla="*/ 64893 h 112531"/>
              <a:gd name="connsiteX8" fmla="*/ 241874 w 862226"/>
              <a:gd name="connsiteY8" fmla="*/ 70793 h 112531"/>
              <a:gd name="connsiteX9" fmla="*/ 265471 w 862226"/>
              <a:gd name="connsiteY9" fmla="*/ 35396 h 112531"/>
              <a:gd name="connsiteX10" fmla="*/ 271371 w 862226"/>
              <a:gd name="connsiteY10" fmla="*/ 17698 h 112531"/>
              <a:gd name="connsiteX11" fmla="*/ 289069 w 862226"/>
              <a:gd name="connsiteY11" fmla="*/ 11799 h 112531"/>
              <a:gd name="connsiteX12" fmla="*/ 312666 w 862226"/>
              <a:gd name="connsiteY12" fmla="*/ 23598 h 112531"/>
              <a:gd name="connsiteX13" fmla="*/ 348062 w 862226"/>
              <a:gd name="connsiteY13" fmla="*/ 47195 h 112531"/>
              <a:gd name="connsiteX14" fmla="*/ 371660 w 862226"/>
              <a:gd name="connsiteY14" fmla="*/ 94390 h 112531"/>
              <a:gd name="connsiteX15" fmla="*/ 383458 w 862226"/>
              <a:gd name="connsiteY15" fmla="*/ 112088 h 112531"/>
              <a:gd name="connsiteX16" fmla="*/ 407056 w 862226"/>
              <a:gd name="connsiteY16" fmla="*/ 76692 h 112531"/>
              <a:gd name="connsiteX17" fmla="*/ 430653 w 862226"/>
              <a:gd name="connsiteY17" fmla="*/ 35396 h 112531"/>
              <a:gd name="connsiteX18" fmla="*/ 448351 w 862226"/>
              <a:gd name="connsiteY18" fmla="*/ 47195 h 112531"/>
              <a:gd name="connsiteX19" fmla="*/ 477848 w 862226"/>
              <a:gd name="connsiteY19" fmla="*/ 70793 h 112531"/>
              <a:gd name="connsiteX20" fmla="*/ 501445 w 862226"/>
              <a:gd name="connsiteY20" fmla="*/ 47195 h 112531"/>
              <a:gd name="connsiteX21" fmla="*/ 554540 w 862226"/>
              <a:gd name="connsiteY21" fmla="*/ 23598 h 112531"/>
              <a:gd name="connsiteX22" fmla="*/ 572238 w 862226"/>
              <a:gd name="connsiteY22" fmla="*/ 53094 h 112531"/>
              <a:gd name="connsiteX23" fmla="*/ 584036 w 862226"/>
              <a:gd name="connsiteY23" fmla="*/ 82591 h 112531"/>
              <a:gd name="connsiteX24" fmla="*/ 625332 w 862226"/>
              <a:gd name="connsiteY24" fmla="*/ 70793 h 112531"/>
              <a:gd name="connsiteX25" fmla="*/ 678426 w 862226"/>
              <a:gd name="connsiteY25" fmla="*/ 47195 h 112531"/>
              <a:gd name="connsiteX26" fmla="*/ 696124 w 862226"/>
              <a:gd name="connsiteY26" fmla="*/ 53094 h 112531"/>
              <a:gd name="connsiteX27" fmla="*/ 702024 w 862226"/>
              <a:gd name="connsiteY27" fmla="*/ 70793 h 112531"/>
              <a:gd name="connsiteX28" fmla="*/ 719722 w 862226"/>
              <a:gd name="connsiteY28" fmla="*/ 88491 h 112531"/>
              <a:gd name="connsiteX29" fmla="*/ 731520 w 862226"/>
              <a:gd name="connsiteY29" fmla="*/ 70793 h 112531"/>
              <a:gd name="connsiteX30" fmla="*/ 743319 w 862226"/>
              <a:gd name="connsiteY30" fmla="*/ 47195 h 112531"/>
              <a:gd name="connsiteX31" fmla="*/ 761017 w 862226"/>
              <a:gd name="connsiteY31" fmla="*/ 41296 h 112531"/>
              <a:gd name="connsiteX32" fmla="*/ 778715 w 862226"/>
              <a:gd name="connsiteY32" fmla="*/ 64893 h 112531"/>
              <a:gd name="connsiteX33" fmla="*/ 843608 w 862226"/>
              <a:gd name="connsiteY33" fmla="*/ 82591 h 112531"/>
              <a:gd name="connsiteX34" fmla="*/ 861306 w 862226"/>
              <a:gd name="connsiteY34" fmla="*/ 70793 h 112531"/>
              <a:gd name="connsiteX35" fmla="*/ 825910 w 862226"/>
              <a:gd name="connsiteY35" fmla="*/ 53094 h 11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62226" h="112531">
                <a:moveTo>
                  <a:pt x="0" y="76692"/>
                </a:moveTo>
                <a:cubicBezTo>
                  <a:pt x="13765" y="78658"/>
                  <a:pt x="27432" y="83657"/>
                  <a:pt x="41296" y="82591"/>
                </a:cubicBezTo>
                <a:cubicBezTo>
                  <a:pt x="53696" y="81637"/>
                  <a:pt x="67138" y="78755"/>
                  <a:pt x="76692" y="70793"/>
                </a:cubicBezTo>
                <a:cubicBezTo>
                  <a:pt x="99933" y="51426"/>
                  <a:pt x="111090" y="25595"/>
                  <a:pt x="123887" y="0"/>
                </a:cubicBezTo>
                <a:cubicBezTo>
                  <a:pt x="125853" y="5899"/>
                  <a:pt x="128483" y="11618"/>
                  <a:pt x="129786" y="17698"/>
                </a:cubicBezTo>
                <a:cubicBezTo>
                  <a:pt x="134393" y="39196"/>
                  <a:pt x="128977" y="64580"/>
                  <a:pt x="141585" y="82591"/>
                </a:cubicBezTo>
                <a:cubicBezTo>
                  <a:pt x="147335" y="90805"/>
                  <a:pt x="161250" y="78658"/>
                  <a:pt x="171082" y="76692"/>
                </a:cubicBezTo>
                <a:cubicBezTo>
                  <a:pt x="181025" y="17029"/>
                  <a:pt x="165562" y="46295"/>
                  <a:pt x="206478" y="64893"/>
                </a:cubicBezTo>
                <a:cubicBezTo>
                  <a:pt x="217367" y="69843"/>
                  <a:pt x="230075" y="68826"/>
                  <a:pt x="241874" y="70793"/>
                </a:cubicBezTo>
                <a:cubicBezTo>
                  <a:pt x="249740" y="58994"/>
                  <a:pt x="258584" y="47792"/>
                  <a:pt x="265471" y="35396"/>
                </a:cubicBezTo>
                <a:cubicBezTo>
                  <a:pt x="268491" y="29960"/>
                  <a:pt x="266974" y="22095"/>
                  <a:pt x="271371" y="17698"/>
                </a:cubicBezTo>
                <a:cubicBezTo>
                  <a:pt x="275768" y="13301"/>
                  <a:pt x="283170" y="13765"/>
                  <a:pt x="289069" y="11799"/>
                </a:cubicBezTo>
                <a:cubicBezTo>
                  <a:pt x="296935" y="15732"/>
                  <a:pt x="305510" y="18486"/>
                  <a:pt x="312666" y="23598"/>
                </a:cubicBezTo>
                <a:cubicBezTo>
                  <a:pt x="351330" y="51216"/>
                  <a:pt x="310099" y="34542"/>
                  <a:pt x="348062" y="47195"/>
                </a:cubicBezTo>
                <a:cubicBezTo>
                  <a:pt x="355928" y="62927"/>
                  <a:pt x="363238" y="78949"/>
                  <a:pt x="371660" y="94390"/>
                </a:cubicBezTo>
                <a:cubicBezTo>
                  <a:pt x="375055" y="100614"/>
                  <a:pt x="377117" y="115259"/>
                  <a:pt x="383458" y="112088"/>
                </a:cubicBezTo>
                <a:cubicBezTo>
                  <a:pt x="396141" y="105746"/>
                  <a:pt x="399190" y="88491"/>
                  <a:pt x="407056" y="76692"/>
                </a:cubicBezTo>
                <a:cubicBezTo>
                  <a:pt x="423733" y="51677"/>
                  <a:pt x="415684" y="65336"/>
                  <a:pt x="430653" y="35396"/>
                </a:cubicBezTo>
                <a:cubicBezTo>
                  <a:pt x="436552" y="39329"/>
                  <a:pt x="442679" y="42941"/>
                  <a:pt x="448351" y="47195"/>
                </a:cubicBezTo>
                <a:cubicBezTo>
                  <a:pt x="458424" y="54750"/>
                  <a:pt x="465256" y="70793"/>
                  <a:pt x="477848" y="70793"/>
                </a:cubicBezTo>
                <a:cubicBezTo>
                  <a:pt x="488972" y="70793"/>
                  <a:pt x="493073" y="54520"/>
                  <a:pt x="501445" y="47195"/>
                </a:cubicBezTo>
                <a:cubicBezTo>
                  <a:pt x="527208" y="24652"/>
                  <a:pt x="521374" y="30231"/>
                  <a:pt x="554540" y="23598"/>
                </a:cubicBezTo>
                <a:cubicBezTo>
                  <a:pt x="560439" y="33430"/>
                  <a:pt x="567110" y="42838"/>
                  <a:pt x="572238" y="53094"/>
                </a:cubicBezTo>
                <a:cubicBezTo>
                  <a:pt x="576974" y="62566"/>
                  <a:pt x="573990" y="79242"/>
                  <a:pt x="584036" y="82591"/>
                </a:cubicBezTo>
                <a:cubicBezTo>
                  <a:pt x="597617" y="87118"/>
                  <a:pt x="611751" y="75320"/>
                  <a:pt x="625332" y="70793"/>
                </a:cubicBezTo>
                <a:cubicBezTo>
                  <a:pt x="647928" y="63261"/>
                  <a:pt x="657868" y="57474"/>
                  <a:pt x="678426" y="47195"/>
                </a:cubicBezTo>
                <a:cubicBezTo>
                  <a:pt x="684325" y="49161"/>
                  <a:pt x="691727" y="48697"/>
                  <a:pt x="696124" y="53094"/>
                </a:cubicBezTo>
                <a:cubicBezTo>
                  <a:pt x="700521" y="57491"/>
                  <a:pt x="698574" y="65619"/>
                  <a:pt x="702024" y="70793"/>
                </a:cubicBezTo>
                <a:cubicBezTo>
                  <a:pt x="706652" y="77735"/>
                  <a:pt x="713823" y="82592"/>
                  <a:pt x="719722" y="88491"/>
                </a:cubicBezTo>
                <a:cubicBezTo>
                  <a:pt x="723655" y="82592"/>
                  <a:pt x="728002" y="76949"/>
                  <a:pt x="731520" y="70793"/>
                </a:cubicBezTo>
                <a:cubicBezTo>
                  <a:pt x="735883" y="63157"/>
                  <a:pt x="737100" y="53414"/>
                  <a:pt x="743319" y="47195"/>
                </a:cubicBezTo>
                <a:cubicBezTo>
                  <a:pt x="747716" y="42798"/>
                  <a:pt x="755118" y="43262"/>
                  <a:pt x="761017" y="41296"/>
                </a:cubicBezTo>
                <a:cubicBezTo>
                  <a:pt x="766916" y="49162"/>
                  <a:pt x="770284" y="59834"/>
                  <a:pt x="778715" y="64893"/>
                </a:cubicBezTo>
                <a:cubicBezTo>
                  <a:pt x="783726" y="67900"/>
                  <a:pt x="831086" y="79461"/>
                  <a:pt x="843608" y="82591"/>
                </a:cubicBezTo>
                <a:cubicBezTo>
                  <a:pt x="849507" y="78658"/>
                  <a:pt x="866319" y="75806"/>
                  <a:pt x="861306" y="70793"/>
                </a:cubicBezTo>
                <a:cubicBezTo>
                  <a:pt x="833039" y="42526"/>
                  <a:pt x="806839" y="72168"/>
                  <a:pt x="825910" y="53094"/>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Flowchart: Terminator 43">
            <a:extLst>
              <a:ext uri="{FF2B5EF4-FFF2-40B4-BE49-F238E27FC236}">
                <a16:creationId xmlns:a16="http://schemas.microsoft.com/office/drawing/2014/main" id="{9CA3943D-08A3-3B76-65F3-EF0666E5402B}"/>
              </a:ext>
            </a:extLst>
          </p:cNvPr>
          <p:cNvSpPr/>
          <p:nvPr/>
        </p:nvSpPr>
        <p:spPr>
          <a:xfrm>
            <a:off x="2008584" y="4797340"/>
            <a:ext cx="7981827" cy="352302"/>
          </a:xfrm>
          <a:prstGeom prst="flowChartTerminator">
            <a:avLst/>
          </a:prstGeom>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45" name="Flowchart: Terminator 44">
            <a:extLst>
              <a:ext uri="{FF2B5EF4-FFF2-40B4-BE49-F238E27FC236}">
                <a16:creationId xmlns:a16="http://schemas.microsoft.com/office/drawing/2014/main" id="{EFE6D982-FBBF-F76B-AFE7-83776DC6766C}"/>
              </a:ext>
            </a:extLst>
          </p:cNvPr>
          <p:cNvSpPr/>
          <p:nvPr/>
        </p:nvSpPr>
        <p:spPr>
          <a:xfrm>
            <a:off x="2811534" y="4797340"/>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46" name="Flowchart: Terminator 45">
            <a:extLst>
              <a:ext uri="{FF2B5EF4-FFF2-40B4-BE49-F238E27FC236}">
                <a16:creationId xmlns:a16="http://schemas.microsoft.com/office/drawing/2014/main" id="{DC36035F-BB6F-3933-1DFA-37584A3DDAD9}"/>
              </a:ext>
            </a:extLst>
          </p:cNvPr>
          <p:cNvSpPr/>
          <p:nvPr/>
        </p:nvSpPr>
        <p:spPr>
          <a:xfrm>
            <a:off x="9129006" y="4797340"/>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47" name="Freeform: Shape 46">
            <a:extLst>
              <a:ext uri="{FF2B5EF4-FFF2-40B4-BE49-F238E27FC236}">
                <a16:creationId xmlns:a16="http://schemas.microsoft.com/office/drawing/2014/main" id="{7C71968B-FBA3-3140-DCD5-7C6ED0FFABBA}"/>
              </a:ext>
            </a:extLst>
          </p:cNvPr>
          <p:cNvSpPr/>
          <p:nvPr/>
        </p:nvSpPr>
        <p:spPr>
          <a:xfrm>
            <a:off x="2975242" y="4492622"/>
            <a:ext cx="4106707" cy="1019918"/>
          </a:xfrm>
          <a:custGeom>
            <a:avLst/>
            <a:gdLst>
              <a:gd name="connsiteX0" fmla="*/ 0 w 5475609"/>
              <a:gd name="connsiteY0" fmla="*/ 607633 h 1359890"/>
              <a:gd name="connsiteX1" fmla="*/ 5899 w 5475609"/>
              <a:gd name="connsiteY1" fmla="*/ 672526 h 1359890"/>
              <a:gd name="connsiteX2" fmla="*/ 11798 w 5475609"/>
              <a:gd name="connsiteY2" fmla="*/ 637130 h 1359890"/>
              <a:gd name="connsiteX3" fmla="*/ 23597 w 5475609"/>
              <a:gd name="connsiteY3" fmla="*/ 578136 h 1359890"/>
              <a:gd name="connsiteX4" fmla="*/ 29496 w 5475609"/>
              <a:gd name="connsiteY4" fmla="*/ 542740 h 1359890"/>
              <a:gd name="connsiteX5" fmla="*/ 47195 w 5475609"/>
              <a:gd name="connsiteY5" fmla="*/ 495545 h 1359890"/>
              <a:gd name="connsiteX6" fmla="*/ 153383 w 5475609"/>
              <a:gd name="connsiteY6" fmla="*/ 761016 h 1359890"/>
              <a:gd name="connsiteX7" fmla="*/ 176980 w 5475609"/>
              <a:gd name="connsiteY7" fmla="*/ 831809 h 1359890"/>
              <a:gd name="connsiteX8" fmla="*/ 182880 w 5475609"/>
              <a:gd name="connsiteY8" fmla="*/ 849507 h 1359890"/>
              <a:gd name="connsiteX9" fmla="*/ 194678 w 5475609"/>
              <a:gd name="connsiteY9" fmla="*/ 802312 h 1359890"/>
              <a:gd name="connsiteX10" fmla="*/ 235974 w 5475609"/>
              <a:gd name="connsiteY10" fmla="*/ 607633 h 1359890"/>
              <a:gd name="connsiteX11" fmla="*/ 247773 w 5475609"/>
              <a:gd name="connsiteY11" fmla="*/ 560438 h 1359890"/>
              <a:gd name="connsiteX12" fmla="*/ 277269 w 5475609"/>
              <a:gd name="connsiteY12" fmla="*/ 477847 h 1359890"/>
              <a:gd name="connsiteX13" fmla="*/ 306766 w 5475609"/>
              <a:gd name="connsiteY13" fmla="*/ 560438 h 1359890"/>
              <a:gd name="connsiteX14" fmla="*/ 318565 w 5475609"/>
              <a:gd name="connsiteY14" fmla="*/ 613532 h 1359890"/>
              <a:gd name="connsiteX15" fmla="*/ 389357 w 5475609"/>
              <a:gd name="connsiteY15" fmla="*/ 501445 h 1359890"/>
              <a:gd name="connsiteX16" fmla="*/ 418854 w 5475609"/>
              <a:gd name="connsiteY16" fmla="*/ 619432 h 1359890"/>
              <a:gd name="connsiteX17" fmla="*/ 442451 w 5475609"/>
              <a:gd name="connsiteY17" fmla="*/ 696123 h 1359890"/>
              <a:gd name="connsiteX18" fmla="*/ 501445 w 5475609"/>
              <a:gd name="connsiteY18" fmla="*/ 631231 h 1359890"/>
              <a:gd name="connsiteX19" fmla="*/ 530942 w 5475609"/>
              <a:gd name="connsiteY19" fmla="*/ 589935 h 1359890"/>
              <a:gd name="connsiteX20" fmla="*/ 554539 w 5475609"/>
              <a:gd name="connsiteY20" fmla="*/ 660727 h 1359890"/>
              <a:gd name="connsiteX21" fmla="*/ 572237 w 5475609"/>
              <a:gd name="connsiteY21" fmla="*/ 702023 h 1359890"/>
              <a:gd name="connsiteX22" fmla="*/ 625331 w 5475609"/>
              <a:gd name="connsiteY22" fmla="*/ 666627 h 1359890"/>
              <a:gd name="connsiteX23" fmla="*/ 702023 w 5475609"/>
              <a:gd name="connsiteY23" fmla="*/ 519143 h 1359890"/>
              <a:gd name="connsiteX24" fmla="*/ 707922 w 5475609"/>
              <a:gd name="connsiteY24" fmla="*/ 471948 h 1359890"/>
              <a:gd name="connsiteX25" fmla="*/ 749218 w 5475609"/>
              <a:gd name="connsiteY25" fmla="*/ 525042 h 1359890"/>
              <a:gd name="connsiteX26" fmla="*/ 784614 w 5475609"/>
              <a:gd name="connsiteY26" fmla="*/ 619432 h 1359890"/>
              <a:gd name="connsiteX27" fmla="*/ 837708 w 5475609"/>
              <a:gd name="connsiteY27" fmla="*/ 737419 h 1359890"/>
              <a:gd name="connsiteX28" fmla="*/ 884903 w 5475609"/>
              <a:gd name="connsiteY28" fmla="*/ 666627 h 1359890"/>
              <a:gd name="connsiteX29" fmla="*/ 902601 w 5475609"/>
              <a:gd name="connsiteY29" fmla="*/ 601734 h 1359890"/>
              <a:gd name="connsiteX30" fmla="*/ 932098 w 5475609"/>
              <a:gd name="connsiteY30" fmla="*/ 696123 h 1359890"/>
              <a:gd name="connsiteX31" fmla="*/ 949796 w 5475609"/>
              <a:gd name="connsiteY31" fmla="*/ 719721 h 1359890"/>
              <a:gd name="connsiteX32" fmla="*/ 991091 w 5475609"/>
              <a:gd name="connsiteY32" fmla="*/ 625331 h 1359890"/>
              <a:gd name="connsiteX33" fmla="*/ 1008789 w 5475609"/>
              <a:gd name="connsiteY33" fmla="*/ 589935 h 1359890"/>
              <a:gd name="connsiteX34" fmla="*/ 1067783 w 5475609"/>
              <a:gd name="connsiteY34" fmla="*/ 678425 h 1359890"/>
              <a:gd name="connsiteX35" fmla="*/ 1091380 w 5475609"/>
              <a:gd name="connsiteY35" fmla="*/ 654828 h 1359890"/>
              <a:gd name="connsiteX36" fmla="*/ 1109078 w 5475609"/>
              <a:gd name="connsiteY36" fmla="*/ 643029 h 1359890"/>
              <a:gd name="connsiteX37" fmla="*/ 1144475 w 5475609"/>
              <a:gd name="connsiteY37" fmla="*/ 578136 h 1359890"/>
              <a:gd name="connsiteX38" fmla="*/ 1144475 w 5475609"/>
              <a:gd name="connsiteY38" fmla="*/ 171081 h 1359890"/>
              <a:gd name="connsiteX39" fmla="*/ 1156273 w 5475609"/>
              <a:gd name="connsiteY39" fmla="*/ 0 h 1359890"/>
              <a:gd name="connsiteX40" fmla="*/ 1197569 w 5475609"/>
              <a:gd name="connsiteY40" fmla="*/ 153383 h 1359890"/>
              <a:gd name="connsiteX41" fmla="*/ 1215267 w 5475609"/>
              <a:gd name="connsiteY41" fmla="*/ 176980 h 1359890"/>
              <a:gd name="connsiteX42" fmla="*/ 1244764 w 5475609"/>
              <a:gd name="connsiteY42" fmla="*/ 218276 h 1359890"/>
              <a:gd name="connsiteX43" fmla="*/ 1286059 w 5475609"/>
              <a:gd name="connsiteY43" fmla="*/ 153383 h 1359890"/>
              <a:gd name="connsiteX44" fmla="*/ 1350952 w 5475609"/>
              <a:gd name="connsiteY44" fmla="*/ 165181 h 1359890"/>
              <a:gd name="connsiteX45" fmla="*/ 1380449 w 5475609"/>
              <a:gd name="connsiteY45" fmla="*/ 194678 h 1359890"/>
              <a:gd name="connsiteX46" fmla="*/ 1415845 w 5475609"/>
              <a:gd name="connsiteY46" fmla="*/ 188779 h 1359890"/>
              <a:gd name="connsiteX47" fmla="*/ 1421744 w 5475609"/>
              <a:gd name="connsiteY47" fmla="*/ 324464 h 1359890"/>
              <a:gd name="connsiteX48" fmla="*/ 1427644 w 5475609"/>
              <a:gd name="connsiteY48" fmla="*/ 696123 h 1359890"/>
              <a:gd name="connsiteX49" fmla="*/ 1451241 w 5475609"/>
              <a:gd name="connsiteY49" fmla="*/ 660727 h 1359890"/>
              <a:gd name="connsiteX50" fmla="*/ 1486637 w 5475609"/>
              <a:gd name="connsiteY50" fmla="*/ 648929 h 1359890"/>
              <a:gd name="connsiteX51" fmla="*/ 1533832 w 5475609"/>
              <a:gd name="connsiteY51" fmla="*/ 625331 h 1359890"/>
              <a:gd name="connsiteX52" fmla="*/ 1545631 w 5475609"/>
              <a:gd name="connsiteY52" fmla="*/ 660727 h 1359890"/>
              <a:gd name="connsiteX53" fmla="*/ 1569228 w 5475609"/>
              <a:gd name="connsiteY53" fmla="*/ 601734 h 1359890"/>
              <a:gd name="connsiteX54" fmla="*/ 1592825 w 5475609"/>
              <a:gd name="connsiteY54" fmla="*/ 713821 h 1359890"/>
              <a:gd name="connsiteX55" fmla="*/ 1616423 w 5475609"/>
              <a:gd name="connsiteY55" fmla="*/ 1055984 h 1359890"/>
              <a:gd name="connsiteX56" fmla="*/ 1622322 w 5475609"/>
              <a:gd name="connsiteY56" fmla="*/ 1103179 h 1359890"/>
              <a:gd name="connsiteX57" fmla="*/ 1634121 w 5475609"/>
              <a:gd name="connsiteY57" fmla="*/ 1197569 h 1359890"/>
              <a:gd name="connsiteX58" fmla="*/ 1663618 w 5475609"/>
              <a:gd name="connsiteY58" fmla="*/ 1262461 h 1359890"/>
              <a:gd name="connsiteX59" fmla="*/ 1699014 w 5475609"/>
              <a:gd name="connsiteY59" fmla="*/ 1309656 h 1359890"/>
              <a:gd name="connsiteX60" fmla="*/ 1722611 w 5475609"/>
              <a:gd name="connsiteY60" fmla="*/ 1274260 h 1359890"/>
              <a:gd name="connsiteX61" fmla="*/ 1734410 w 5475609"/>
              <a:gd name="connsiteY61" fmla="*/ 1232965 h 1359890"/>
              <a:gd name="connsiteX62" fmla="*/ 1758007 w 5475609"/>
              <a:gd name="connsiteY62" fmla="*/ 1297858 h 1359890"/>
              <a:gd name="connsiteX63" fmla="*/ 1787504 w 5475609"/>
              <a:gd name="connsiteY63" fmla="*/ 1238864 h 1359890"/>
              <a:gd name="connsiteX64" fmla="*/ 1799303 w 5475609"/>
              <a:gd name="connsiteY64" fmla="*/ 1203468 h 1359890"/>
              <a:gd name="connsiteX65" fmla="*/ 1840598 w 5475609"/>
              <a:gd name="connsiteY65" fmla="*/ 1280160 h 1359890"/>
              <a:gd name="connsiteX66" fmla="*/ 1875995 w 5475609"/>
              <a:gd name="connsiteY66" fmla="*/ 1356851 h 1359890"/>
              <a:gd name="connsiteX67" fmla="*/ 1917290 w 5475609"/>
              <a:gd name="connsiteY67" fmla="*/ 1339153 h 1359890"/>
              <a:gd name="connsiteX68" fmla="*/ 1929089 w 5475609"/>
              <a:gd name="connsiteY68" fmla="*/ 1232965 h 1359890"/>
              <a:gd name="connsiteX69" fmla="*/ 1952686 w 5475609"/>
              <a:gd name="connsiteY69" fmla="*/ 1044185 h 1359890"/>
              <a:gd name="connsiteX70" fmla="*/ 1940887 w 5475609"/>
              <a:gd name="connsiteY70" fmla="*/ 761016 h 1359890"/>
              <a:gd name="connsiteX71" fmla="*/ 1929089 w 5475609"/>
              <a:gd name="connsiteY71" fmla="*/ 713821 h 1359890"/>
              <a:gd name="connsiteX72" fmla="*/ 2011680 w 5475609"/>
              <a:gd name="connsiteY72" fmla="*/ 584036 h 1359890"/>
              <a:gd name="connsiteX73" fmla="*/ 2058875 w 5475609"/>
              <a:gd name="connsiteY73" fmla="*/ 772815 h 1359890"/>
              <a:gd name="connsiteX74" fmla="*/ 2070673 w 5475609"/>
              <a:gd name="connsiteY74" fmla="*/ 802312 h 1359890"/>
              <a:gd name="connsiteX75" fmla="*/ 2082472 w 5475609"/>
              <a:gd name="connsiteY75" fmla="*/ 772815 h 1359890"/>
              <a:gd name="connsiteX76" fmla="*/ 2100170 w 5475609"/>
              <a:gd name="connsiteY76" fmla="*/ 820010 h 1359890"/>
              <a:gd name="connsiteX77" fmla="*/ 2111969 w 5475609"/>
              <a:gd name="connsiteY77" fmla="*/ 843607 h 1359890"/>
              <a:gd name="connsiteX78" fmla="*/ 2141465 w 5475609"/>
              <a:gd name="connsiteY78" fmla="*/ 766916 h 1359890"/>
              <a:gd name="connsiteX79" fmla="*/ 2159164 w 5475609"/>
              <a:gd name="connsiteY79" fmla="*/ 702023 h 1359890"/>
              <a:gd name="connsiteX80" fmla="*/ 2194560 w 5475609"/>
              <a:gd name="connsiteY80" fmla="*/ 601734 h 1359890"/>
              <a:gd name="connsiteX81" fmla="*/ 2235855 w 5475609"/>
              <a:gd name="connsiteY81" fmla="*/ 737419 h 1359890"/>
              <a:gd name="connsiteX82" fmla="*/ 2271251 w 5475609"/>
              <a:gd name="connsiteY82" fmla="*/ 666627 h 1359890"/>
              <a:gd name="connsiteX83" fmla="*/ 2324345 w 5475609"/>
              <a:gd name="connsiteY83" fmla="*/ 589935 h 1359890"/>
              <a:gd name="connsiteX84" fmla="*/ 2336144 w 5475609"/>
              <a:gd name="connsiteY84" fmla="*/ 766916 h 1359890"/>
              <a:gd name="connsiteX85" fmla="*/ 2359742 w 5475609"/>
              <a:gd name="connsiteY85" fmla="*/ 843607 h 1359890"/>
              <a:gd name="connsiteX86" fmla="*/ 2424635 w 5475609"/>
              <a:gd name="connsiteY86" fmla="*/ 743318 h 1359890"/>
              <a:gd name="connsiteX87" fmla="*/ 2442333 w 5475609"/>
              <a:gd name="connsiteY87" fmla="*/ 731520 h 1359890"/>
              <a:gd name="connsiteX88" fmla="*/ 2471829 w 5475609"/>
              <a:gd name="connsiteY88" fmla="*/ 678425 h 1359890"/>
              <a:gd name="connsiteX89" fmla="*/ 2501326 w 5475609"/>
              <a:gd name="connsiteY89" fmla="*/ 666627 h 1359890"/>
              <a:gd name="connsiteX90" fmla="*/ 2530823 w 5475609"/>
              <a:gd name="connsiteY90" fmla="*/ 613532 h 1359890"/>
              <a:gd name="connsiteX91" fmla="*/ 2542622 w 5475609"/>
              <a:gd name="connsiteY91" fmla="*/ 589935 h 1359890"/>
              <a:gd name="connsiteX92" fmla="*/ 2560320 w 5475609"/>
              <a:gd name="connsiteY92" fmla="*/ 548640 h 1359890"/>
              <a:gd name="connsiteX93" fmla="*/ 2595716 w 5475609"/>
              <a:gd name="connsiteY93" fmla="*/ 637130 h 1359890"/>
              <a:gd name="connsiteX94" fmla="*/ 2613414 w 5475609"/>
              <a:gd name="connsiteY94" fmla="*/ 654828 h 1359890"/>
              <a:gd name="connsiteX95" fmla="*/ 2619313 w 5475609"/>
              <a:gd name="connsiteY95" fmla="*/ 631231 h 1359890"/>
              <a:gd name="connsiteX96" fmla="*/ 2642911 w 5475609"/>
              <a:gd name="connsiteY96" fmla="*/ 601734 h 1359890"/>
              <a:gd name="connsiteX97" fmla="*/ 2690105 w 5475609"/>
              <a:gd name="connsiteY97" fmla="*/ 713821 h 1359890"/>
              <a:gd name="connsiteX98" fmla="*/ 2707804 w 5475609"/>
              <a:gd name="connsiteY98" fmla="*/ 766916 h 1359890"/>
              <a:gd name="connsiteX99" fmla="*/ 2725502 w 5475609"/>
              <a:gd name="connsiteY99" fmla="*/ 772815 h 1359890"/>
              <a:gd name="connsiteX100" fmla="*/ 2766797 w 5475609"/>
              <a:gd name="connsiteY100" fmla="*/ 690224 h 1359890"/>
              <a:gd name="connsiteX101" fmla="*/ 2831690 w 5475609"/>
              <a:gd name="connsiteY101" fmla="*/ 637130 h 1359890"/>
              <a:gd name="connsiteX102" fmla="*/ 2914281 w 5475609"/>
              <a:gd name="connsiteY102" fmla="*/ 595834 h 1359890"/>
              <a:gd name="connsiteX103" fmla="*/ 2949677 w 5475609"/>
              <a:gd name="connsiteY103" fmla="*/ 778714 h 1359890"/>
              <a:gd name="connsiteX104" fmla="*/ 2979174 w 5475609"/>
              <a:gd name="connsiteY104" fmla="*/ 707922 h 1359890"/>
              <a:gd name="connsiteX105" fmla="*/ 2990973 w 5475609"/>
              <a:gd name="connsiteY105" fmla="*/ 648929 h 1359890"/>
              <a:gd name="connsiteX106" fmla="*/ 3002771 w 5475609"/>
              <a:gd name="connsiteY106" fmla="*/ 607633 h 1359890"/>
              <a:gd name="connsiteX107" fmla="*/ 3038167 w 5475609"/>
              <a:gd name="connsiteY107" fmla="*/ 672526 h 1359890"/>
              <a:gd name="connsiteX108" fmla="*/ 3067664 w 5475609"/>
              <a:gd name="connsiteY108" fmla="*/ 702023 h 1359890"/>
              <a:gd name="connsiteX109" fmla="*/ 3138456 w 5475609"/>
              <a:gd name="connsiteY109" fmla="*/ 589935 h 1359890"/>
              <a:gd name="connsiteX110" fmla="*/ 3203349 w 5475609"/>
              <a:gd name="connsiteY110" fmla="*/ 501445 h 1359890"/>
              <a:gd name="connsiteX111" fmla="*/ 3221047 w 5475609"/>
              <a:gd name="connsiteY111" fmla="*/ 495545 h 1359890"/>
              <a:gd name="connsiteX112" fmla="*/ 3226947 w 5475609"/>
              <a:gd name="connsiteY112" fmla="*/ 607633 h 1359890"/>
              <a:gd name="connsiteX113" fmla="*/ 3238745 w 5475609"/>
              <a:gd name="connsiteY113" fmla="*/ 696123 h 1359890"/>
              <a:gd name="connsiteX114" fmla="*/ 3244645 w 5475609"/>
              <a:gd name="connsiteY114" fmla="*/ 761016 h 1359890"/>
              <a:gd name="connsiteX115" fmla="*/ 3256444 w 5475609"/>
              <a:gd name="connsiteY115" fmla="*/ 690224 h 1359890"/>
              <a:gd name="connsiteX116" fmla="*/ 3268242 w 5475609"/>
              <a:gd name="connsiteY116" fmla="*/ 672526 h 1359890"/>
              <a:gd name="connsiteX117" fmla="*/ 3303638 w 5475609"/>
              <a:gd name="connsiteY117" fmla="*/ 631231 h 1359890"/>
              <a:gd name="connsiteX118" fmla="*/ 3327236 w 5475609"/>
              <a:gd name="connsiteY118" fmla="*/ 666627 h 1359890"/>
              <a:gd name="connsiteX119" fmla="*/ 3356733 w 5475609"/>
              <a:gd name="connsiteY119" fmla="*/ 648929 h 1359890"/>
              <a:gd name="connsiteX120" fmla="*/ 3362632 w 5475609"/>
              <a:gd name="connsiteY120" fmla="*/ 725620 h 1359890"/>
              <a:gd name="connsiteX121" fmla="*/ 3386229 w 5475609"/>
              <a:gd name="connsiteY121" fmla="*/ 684325 h 1359890"/>
              <a:gd name="connsiteX122" fmla="*/ 3398028 w 5475609"/>
              <a:gd name="connsiteY122" fmla="*/ 643029 h 1359890"/>
              <a:gd name="connsiteX123" fmla="*/ 3403927 w 5475609"/>
              <a:gd name="connsiteY123" fmla="*/ 707922 h 1359890"/>
              <a:gd name="connsiteX124" fmla="*/ 3421625 w 5475609"/>
              <a:gd name="connsiteY124" fmla="*/ 678425 h 1359890"/>
              <a:gd name="connsiteX125" fmla="*/ 3462921 w 5475609"/>
              <a:gd name="connsiteY125" fmla="*/ 654828 h 1359890"/>
              <a:gd name="connsiteX126" fmla="*/ 3480619 w 5475609"/>
              <a:gd name="connsiteY126" fmla="*/ 702023 h 1359890"/>
              <a:gd name="connsiteX127" fmla="*/ 3516015 w 5475609"/>
              <a:gd name="connsiteY127" fmla="*/ 684325 h 1359890"/>
              <a:gd name="connsiteX128" fmla="*/ 3521915 w 5475609"/>
              <a:gd name="connsiteY128" fmla="*/ 660727 h 1359890"/>
              <a:gd name="connsiteX129" fmla="*/ 3563210 w 5475609"/>
              <a:gd name="connsiteY129" fmla="*/ 607633 h 1359890"/>
              <a:gd name="connsiteX130" fmla="*/ 3569109 w 5475609"/>
              <a:gd name="connsiteY130" fmla="*/ 631231 h 1359890"/>
              <a:gd name="connsiteX131" fmla="*/ 3575009 w 5475609"/>
              <a:gd name="connsiteY131" fmla="*/ 607633 h 1359890"/>
              <a:gd name="connsiteX132" fmla="*/ 3580908 w 5475609"/>
              <a:gd name="connsiteY132" fmla="*/ 589935 h 1359890"/>
              <a:gd name="connsiteX133" fmla="*/ 3586807 w 5475609"/>
              <a:gd name="connsiteY133" fmla="*/ 690224 h 1359890"/>
              <a:gd name="connsiteX134" fmla="*/ 3610405 w 5475609"/>
              <a:gd name="connsiteY134" fmla="*/ 654828 h 1359890"/>
              <a:gd name="connsiteX135" fmla="*/ 3616304 w 5475609"/>
              <a:gd name="connsiteY135" fmla="*/ 725620 h 1359890"/>
              <a:gd name="connsiteX136" fmla="*/ 3622204 w 5475609"/>
              <a:gd name="connsiteY136" fmla="*/ 690224 h 1359890"/>
              <a:gd name="connsiteX137" fmla="*/ 3639902 w 5475609"/>
              <a:gd name="connsiteY137" fmla="*/ 637130 h 1359890"/>
              <a:gd name="connsiteX138" fmla="*/ 3645801 w 5475609"/>
              <a:gd name="connsiteY138" fmla="*/ 672526 h 1359890"/>
              <a:gd name="connsiteX139" fmla="*/ 3651700 w 5475609"/>
              <a:gd name="connsiteY139" fmla="*/ 643029 h 1359890"/>
              <a:gd name="connsiteX140" fmla="*/ 3657600 w 5475609"/>
              <a:gd name="connsiteY140" fmla="*/ 666627 h 1359890"/>
              <a:gd name="connsiteX141" fmla="*/ 3663499 w 5475609"/>
              <a:gd name="connsiteY141" fmla="*/ 731520 h 1359890"/>
              <a:gd name="connsiteX142" fmla="*/ 3681197 w 5475609"/>
              <a:gd name="connsiteY142" fmla="*/ 684325 h 1359890"/>
              <a:gd name="connsiteX143" fmla="*/ 3692996 w 5475609"/>
              <a:gd name="connsiteY143" fmla="*/ 707922 h 1359890"/>
              <a:gd name="connsiteX144" fmla="*/ 3716593 w 5475609"/>
              <a:gd name="connsiteY144" fmla="*/ 690224 h 1359890"/>
              <a:gd name="connsiteX145" fmla="*/ 3781486 w 5475609"/>
              <a:gd name="connsiteY145" fmla="*/ 637130 h 1359890"/>
              <a:gd name="connsiteX146" fmla="*/ 3793285 w 5475609"/>
              <a:gd name="connsiteY146" fmla="*/ 737419 h 1359890"/>
              <a:gd name="connsiteX147" fmla="*/ 3816882 w 5475609"/>
              <a:gd name="connsiteY147" fmla="*/ 707922 h 1359890"/>
              <a:gd name="connsiteX148" fmla="*/ 3834580 w 5475609"/>
              <a:gd name="connsiteY148" fmla="*/ 696123 h 1359890"/>
              <a:gd name="connsiteX149" fmla="*/ 3946668 w 5475609"/>
              <a:gd name="connsiteY149" fmla="*/ 654828 h 1359890"/>
              <a:gd name="connsiteX150" fmla="*/ 4330126 w 5475609"/>
              <a:gd name="connsiteY150" fmla="*/ 554539 h 1359890"/>
              <a:gd name="connsiteX151" fmla="*/ 4395019 w 5475609"/>
              <a:gd name="connsiteY151" fmla="*/ 560438 h 1359890"/>
              <a:gd name="connsiteX152" fmla="*/ 4377321 w 5475609"/>
              <a:gd name="connsiteY152" fmla="*/ 578136 h 1359890"/>
              <a:gd name="connsiteX153" fmla="*/ 4235736 w 5475609"/>
              <a:gd name="connsiteY153" fmla="*/ 666627 h 1359890"/>
              <a:gd name="connsiteX154" fmla="*/ 4312428 w 5475609"/>
              <a:gd name="connsiteY154" fmla="*/ 725620 h 1359890"/>
              <a:gd name="connsiteX155" fmla="*/ 4341925 w 5475609"/>
              <a:gd name="connsiteY155" fmla="*/ 707922 h 1359890"/>
              <a:gd name="connsiteX156" fmla="*/ 4389120 w 5475609"/>
              <a:gd name="connsiteY156" fmla="*/ 660727 h 1359890"/>
              <a:gd name="connsiteX157" fmla="*/ 4430415 w 5475609"/>
              <a:gd name="connsiteY157" fmla="*/ 513243 h 1359890"/>
              <a:gd name="connsiteX158" fmla="*/ 4424516 w 5475609"/>
              <a:gd name="connsiteY158" fmla="*/ 442451 h 1359890"/>
              <a:gd name="connsiteX159" fmla="*/ 4412717 w 5475609"/>
              <a:gd name="connsiteY159" fmla="*/ 501445 h 1359890"/>
              <a:gd name="connsiteX160" fmla="*/ 4424516 w 5475609"/>
              <a:gd name="connsiteY160" fmla="*/ 572237 h 1359890"/>
              <a:gd name="connsiteX161" fmla="*/ 4459912 w 5475609"/>
              <a:gd name="connsiteY161" fmla="*/ 519143 h 1359890"/>
              <a:gd name="connsiteX162" fmla="*/ 4465811 w 5475609"/>
              <a:gd name="connsiteY162" fmla="*/ 637130 h 1359890"/>
              <a:gd name="connsiteX163" fmla="*/ 4513006 w 5475609"/>
              <a:gd name="connsiteY163" fmla="*/ 631231 h 1359890"/>
              <a:gd name="connsiteX164" fmla="*/ 4536604 w 5475609"/>
              <a:gd name="connsiteY164" fmla="*/ 595834 h 1359890"/>
              <a:gd name="connsiteX165" fmla="*/ 4607396 w 5475609"/>
              <a:gd name="connsiteY165" fmla="*/ 507344 h 1359890"/>
              <a:gd name="connsiteX166" fmla="*/ 4636893 w 5475609"/>
              <a:gd name="connsiteY166" fmla="*/ 530941 h 1359890"/>
              <a:gd name="connsiteX167" fmla="*/ 4648691 w 5475609"/>
              <a:gd name="connsiteY167" fmla="*/ 589935 h 1359890"/>
              <a:gd name="connsiteX168" fmla="*/ 4666389 w 5475609"/>
              <a:gd name="connsiteY168" fmla="*/ 707922 h 1359890"/>
              <a:gd name="connsiteX169" fmla="*/ 4684087 w 5475609"/>
              <a:gd name="connsiteY169" fmla="*/ 625331 h 1359890"/>
              <a:gd name="connsiteX170" fmla="*/ 4689987 w 5475609"/>
              <a:gd name="connsiteY170" fmla="*/ 607633 h 1359890"/>
              <a:gd name="connsiteX171" fmla="*/ 4695886 w 5475609"/>
              <a:gd name="connsiteY171" fmla="*/ 678425 h 1359890"/>
              <a:gd name="connsiteX172" fmla="*/ 4707685 w 5475609"/>
              <a:gd name="connsiteY172" fmla="*/ 654828 h 1359890"/>
              <a:gd name="connsiteX173" fmla="*/ 4731282 w 5475609"/>
              <a:gd name="connsiteY173" fmla="*/ 578136 h 1359890"/>
              <a:gd name="connsiteX174" fmla="*/ 4743081 w 5475609"/>
              <a:gd name="connsiteY174" fmla="*/ 637130 h 1359890"/>
              <a:gd name="connsiteX175" fmla="*/ 4766678 w 5475609"/>
              <a:gd name="connsiteY175" fmla="*/ 631231 h 1359890"/>
              <a:gd name="connsiteX176" fmla="*/ 4813873 w 5475609"/>
              <a:gd name="connsiteY176" fmla="*/ 560438 h 1359890"/>
              <a:gd name="connsiteX177" fmla="*/ 4831571 w 5475609"/>
              <a:gd name="connsiteY177" fmla="*/ 643029 h 1359890"/>
              <a:gd name="connsiteX178" fmla="*/ 4849269 w 5475609"/>
              <a:gd name="connsiteY178" fmla="*/ 654828 h 1359890"/>
              <a:gd name="connsiteX179" fmla="*/ 4937760 w 5475609"/>
              <a:gd name="connsiteY179" fmla="*/ 595834 h 1359890"/>
              <a:gd name="connsiteX180" fmla="*/ 5032149 w 5475609"/>
              <a:gd name="connsiteY180" fmla="*/ 578136 h 1359890"/>
              <a:gd name="connsiteX181" fmla="*/ 5161935 w 5475609"/>
              <a:gd name="connsiteY181" fmla="*/ 654828 h 1359890"/>
              <a:gd name="connsiteX182" fmla="*/ 5150136 w 5475609"/>
              <a:gd name="connsiteY182" fmla="*/ 772815 h 1359890"/>
              <a:gd name="connsiteX183" fmla="*/ 5132438 w 5475609"/>
              <a:gd name="connsiteY183" fmla="*/ 790513 h 1359890"/>
              <a:gd name="connsiteX184" fmla="*/ 5167835 w 5475609"/>
              <a:gd name="connsiteY184" fmla="*/ 725620 h 1359890"/>
              <a:gd name="connsiteX185" fmla="*/ 5209130 w 5475609"/>
              <a:gd name="connsiteY185" fmla="*/ 654828 h 1359890"/>
              <a:gd name="connsiteX186" fmla="*/ 5226828 w 5475609"/>
              <a:gd name="connsiteY186" fmla="*/ 743318 h 1359890"/>
              <a:gd name="connsiteX187" fmla="*/ 5291721 w 5475609"/>
              <a:gd name="connsiteY187" fmla="*/ 578136 h 1359890"/>
              <a:gd name="connsiteX188" fmla="*/ 5338916 w 5475609"/>
              <a:gd name="connsiteY188" fmla="*/ 584036 h 1359890"/>
              <a:gd name="connsiteX189" fmla="*/ 5415607 w 5475609"/>
              <a:gd name="connsiteY189" fmla="*/ 743318 h 1359890"/>
              <a:gd name="connsiteX190" fmla="*/ 5456903 w 5475609"/>
              <a:gd name="connsiteY190" fmla="*/ 696123 h 1359890"/>
              <a:gd name="connsiteX191" fmla="*/ 5474601 w 5475609"/>
              <a:gd name="connsiteY191" fmla="*/ 442451 h 13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475609" h="1359890">
                <a:moveTo>
                  <a:pt x="0" y="607633"/>
                </a:moveTo>
                <a:cubicBezTo>
                  <a:pt x="1966" y="629264"/>
                  <a:pt x="-2167" y="652359"/>
                  <a:pt x="5899" y="672526"/>
                </a:cubicBezTo>
                <a:cubicBezTo>
                  <a:pt x="10341" y="683632"/>
                  <a:pt x="9594" y="648887"/>
                  <a:pt x="11798" y="637130"/>
                </a:cubicBezTo>
                <a:cubicBezTo>
                  <a:pt x="15494" y="617419"/>
                  <a:pt x="20300" y="597917"/>
                  <a:pt x="23597" y="578136"/>
                </a:cubicBezTo>
                <a:cubicBezTo>
                  <a:pt x="25563" y="566337"/>
                  <a:pt x="26210" y="554241"/>
                  <a:pt x="29496" y="542740"/>
                </a:cubicBezTo>
                <a:cubicBezTo>
                  <a:pt x="34112" y="526585"/>
                  <a:pt x="41295" y="511277"/>
                  <a:pt x="47195" y="495545"/>
                </a:cubicBezTo>
                <a:cubicBezTo>
                  <a:pt x="130105" y="630276"/>
                  <a:pt x="82879" y="539432"/>
                  <a:pt x="153383" y="761016"/>
                </a:cubicBezTo>
                <a:cubicBezTo>
                  <a:pt x="160925" y="784719"/>
                  <a:pt x="169114" y="808211"/>
                  <a:pt x="176980" y="831809"/>
                </a:cubicBezTo>
                <a:lnTo>
                  <a:pt x="182880" y="849507"/>
                </a:lnTo>
                <a:cubicBezTo>
                  <a:pt x="186813" y="833775"/>
                  <a:pt x="191201" y="818151"/>
                  <a:pt x="194678" y="802312"/>
                </a:cubicBezTo>
                <a:cubicBezTo>
                  <a:pt x="208901" y="737518"/>
                  <a:pt x="219885" y="671989"/>
                  <a:pt x="235974" y="607633"/>
                </a:cubicBezTo>
                <a:cubicBezTo>
                  <a:pt x="239907" y="591901"/>
                  <a:pt x="242645" y="575822"/>
                  <a:pt x="247773" y="560438"/>
                </a:cubicBezTo>
                <a:cubicBezTo>
                  <a:pt x="287680" y="440716"/>
                  <a:pt x="261142" y="542359"/>
                  <a:pt x="277269" y="477847"/>
                </a:cubicBezTo>
                <a:cubicBezTo>
                  <a:pt x="287101" y="505377"/>
                  <a:pt x="298254" y="532471"/>
                  <a:pt x="306766" y="560438"/>
                </a:cubicBezTo>
                <a:cubicBezTo>
                  <a:pt x="312045" y="577782"/>
                  <a:pt x="300546" y="615534"/>
                  <a:pt x="318565" y="613532"/>
                </a:cubicBezTo>
                <a:cubicBezTo>
                  <a:pt x="330200" y="612239"/>
                  <a:pt x="383013" y="512864"/>
                  <a:pt x="389357" y="501445"/>
                </a:cubicBezTo>
                <a:cubicBezTo>
                  <a:pt x="399189" y="540774"/>
                  <a:pt x="408187" y="580321"/>
                  <a:pt x="418854" y="619432"/>
                </a:cubicBezTo>
                <a:cubicBezTo>
                  <a:pt x="425891" y="645236"/>
                  <a:pt x="442451" y="696123"/>
                  <a:pt x="442451" y="696123"/>
                </a:cubicBezTo>
                <a:cubicBezTo>
                  <a:pt x="462116" y="674492"/>
                  <a:pt x="482730" y="653689"/>
                  <a:pt x="501445" y="631231"/>
                </a:cubicBezTo>
                <a:cubicBezTo>
                  <a:pt x="512275" y="618236"/>
                  <a:pt x="516154" y="581720"/>
                  <a:pt x="530942" y="589935"/>
                </a:cubicBezTo>
                <a:cubicBezTo>
                  <a:pt x="552686" y="602015"/>
                  <a:pt x="545940" y="637387"/>
                  <a:pt x="554539" y="660727"/>
                </a:cubicBezTo>
                <a:cubicBezTo>
                  <a:pt x="559716" y="674780"/>
                  <a:pt x="566338" y="688258"/>
                  <a:pt x="572237" y="702023"/>
                </a:cubicBezTo>
                <a:cubicBezTo>
                  <a:pt x="589935" y="690224"/>
                  <a:pt x="613021" y="683973"/>
                  <a:pt x="625331" y="666627"/>
                </a:cubicBezTo>
                <a:cubicBezTo>
                  <a:pt x="657400" y="621439"/>
                  <a:pt x="702023" y="519143"/>
                  <a:pt x="702023" y="519143"/>
                </a:cubicBezTo>
                <a:cubicBezTo>
                  <a:pt x="703989" y="503411"/>
                  <a:pt x="692190" y="469982"/>
                  <a:pt x="707922" y="471948"/>
                </a:cubicBezTo>
                <a:cubicBezTo>
                  <a:pt x="730170" y="474729"/>
                  <a:pt x="738874" y="505150"/>
                  <a:pt x="749218" y="525042"/>
                </a:cubicBezTo>
                <a:cubicBezTo>
                  <a:pt x="764721" y="554855"/>
                  <a:pt x="771253" y="588599"/>
                  <a:pt x="784614" y="619432"/>
                </a:cubicBezTo>
                <a:cubicBezTo>
                  <a:pt x="852299" y="775631"/>
                  <a:pt x="807759" y="647576"/>
                  <a:pt x="837708" y="737419"/>
                </a:cubicBezTo>
                <a:cubicBezTo>
                  <a:pt x="853440" y="713822"/>
                  <a:pt x="872667" y="692212"/>
                  <a:pt x="884903" y="666627"/>
                </a:cubicBezTo>
                <a:cubicBezTo>
                  <a:pt x="894577" y="646400"/>
                  <a:pt x="883588" y="589851"/>
                  <a:pt x="902601" y="601734"/>
                </a:cubicBezTo>
                <a:cubicBezTo>
                  <a:pt x="930554" y="619204"/>
                  <a:pt x="919856" y="665517"/>
                  <a:pt x="932098" y="696123"/>
                </a:cubicBezTo>
                <a:cubicBezTo>
                  <a:pt x="935750" y="705252"/>
                  <a:pt x="943897" y="711855"/>
                  <a:pt x="949796" y="719721"/>
                </a:cubicBezTo>
                <a:cubicBezTo>
                  <a:pt x="963561" y="688258"/>
                  <a:pt x="976880" y="656595"/>
                  <a:pt x="991091" y="625331"/>
                </a:cubicBezTo>
                <a:cubicBezTo>
                  <a:pt x="996550" y="613322"/>
                  <a:pt x="996541" y="585036"/>
                  <a:pt x="1008789" y="589935"/>
                </a:cubicBezTo>
                <a:cubicBezTo>
                  <a:pt x="1017787" y="593534"/>
                  <a:pt x="1056304" y="659294"/>
                  <a:pt x="1067783" y="678425"/>
                </a:cubicBezTo>
                <a:cubicBezTo>
                  <a:pt x="1075649" y="670559"/>
                  <a:pt x="1082934" y="662067"/>
                  <a:pt x="1091380" y="654828"/>
                </a:cubicBezTo>
                <a:cubicBezTo>
                  <a:pt x="1096763" y="650214"/>
                  <a:pt x="1105042" y="648858"/>
                  <a:pt x="1109078" y="643029"/>
                </a:cubicBezTo>
                <a:cubicBezTo>
                  <a:pt x="1123103" y="622770"/>
                  <a:pt x="1132676" y="599767"/>
                  <a:pt x="1144475" y="578136"/>
                </a:cubicBezTo>
                <a:cubicBezTo>
                  <a:pt x="1171364" y="309227"/>
                  <a:pt x="1144475" y="633748"/>
                  <a:pt x="1144475" y="171081"/>
                </a:cubicBezTo>
                <a:cubicBezTo>
                  <a:pt x="1144475" y="113919"/>
                  <a:pt x="1152340" y="57027"/>
                  <a:pt x="1156273" y="0"/>
                </a:cubicBezTo>
                <a:cubicBezTo>
                  <a:pt x="1170038" y="51128"/>
                  <a:pt x="1180825" y="103152"/>
                  <a:pt x="1197569" y="153383"/>
                </a:cubicBezTo>
                <a:cubicBezTo>
                  <a:pt x="1200678" y="162711"/>
                  <a:pt x="1210870" y="168186"/>
                  <a:pt x="1215267" y="176980"/>
                </a:cubicBezTo>
                <a:cubicBezTo>
                  <a:pt x="1237291" y="221029"/>
                  <a:pt x="1211136" y="207066"/>
                  <a:pt x="1244764" y="218276"/>
                </a:cubicBezTo>
                <a:cubicBezTo>
                  <a:pt x="1258529" y="196645"/>
                  <a:pt x="1260508" y="151254"/>
                  <a:pt x="1286059" y="153383"/>
                </a:cubicBezTo>
                <a:cubicBezTo>
                  <a:pt x="1375100" y="160803"/>
                  <a:pt x="1256900" y="321935"/>
                  <a:pt x="1350952" y="165181"/>
                </a:cubicBezTo>
                <a:cubicBezTo>
                  <a:pt x="1376535" y="62853"/>
                  <a:pt x="1347098" y="150210"/>
                  <a:pt x="1380449" y="194678"/>
                </a:cubicBezTo>
                <a:cubicBezTo>
                  <a:pt x="1387626" y="204247"/>
                  <a:pt x="1404046" y="190745"/>
                  <a:pt x="1415845" y="188779"/>
                </a:cubicBezTo>
                <a:cubicBezTo>
                  <a:pt x="1417811" y="234007"/>
                  <a:pt x="1420691" y="279205"/>
                  <a:pt x="1421744" y="324464"/>
                </a:cubicBezTo>
                <a:cubicBezTo>
                  <a:pt x="1424625" y="448332"/>
                  <a:pt x="1416817" y="572695"/>
                  <a:pt x="1427644" y="696123"/>
                </a:cubicBezTo>
                <a:cubicBezTo>
                  <a:pt x="1428883" y="710249"/>
                  <a:pt x="1440168" y="669585"/>
                  <a:pt x="1451241" y="660727"/>
                </a:cubicBezTo>
                <a:cubicBezTo>
                  <a:pt x="1460953" y="652958"/>
                  <a:pt x="1475513" y="654491"/>
                  <a:pt x="1486637" y="648929"/>
                </a:cubicBezTo>
                <a:lnTo>
                  <a:pt x="1533832" y="625331"/>
                </a:lnTo>
                <a:cubicBezTo>
                  <a:pt x="1537765" y="637130"/>
                  <a:pt x="1535283" y="667626"/>
                  <a:pt x="1545631" y="660727"/>
                </a:cubicBezTo>
                <a:cubicBezTo>
                  <a:pt x="1563253" y="648979"/>
                  <a:pt x="1555157" y="585904"/>
                  <a:pt x="1569228" y="601734"/>
                </a:cubicBezTo>
                <a:cubicBezTo>
                  <a:pt x="1594594" y="630271"/>
                  <a:pt x="1584959" y="676459"/>
                  <a:pt x="1592825" y="713821"/>
                </a:cubicBezTo>
                <a:cubicBezTo>
                  <a:pt x="1600691" y="827875"/>
                  <a:pt x="1602244" y="942541"/>
                  <a:pt x="1616423" y="1055984"/>
                </a:cubicBezTo>
                <a:cubicBezTo>
                  <a:pt x="1618389" y="1071716"/>
                  <a:pt x="1620571" y="1087422"/>
                  <a:pt x="1622322" y="1103179"/>
                </a:cubicBezTo>
                <a:cubicBezTo>
                  <a:pt x="1631774" y="1188247"/>
                  <a:pt x="1623544" y="1134100"/>
                  <a:pt x="1634121" y="1197569"/>
                </a:cubicBezTo>
                <a:cubicBezTo>
                  <a:pt x="1664260" y="1152362"/>
                  <a:pt x="1633627" y="1189149"/>
                  <a:pt x="1663618" y="1262461"/>
                </a:cubicBezTo>
                <a:cubicBezTo>
                  <a:pt x="1671064" y="1280661"/>
                  <a:pt x="1687215" y="1293924"/>
                  <a:pt x="1699014" y="1309656"/>
                </a:cubicBezTo>
                <a:cubicBezTo>
                  <a:pt x="1706880" y="1297857"/>
                  <a:pt x="1716669" y="1287135"/>
                  <a:pt x="1722611" y="1274260"/>
                </a:cubicBezTo>
                <a:cubicBezTo>
                  <a:pt x="1728610" y="1261262"/>
                  <a:pt x="1720094" y="1232965"/>
                  <a:pt x="1734410" y="1232965"/>
                </a:cubicBezTo>
                <a:cubicBezTo>
                  <a:pt x="1743116" y="1232965"/>
                  <a:pt x="1755074" y="1286123"/>
                  <a:pt x="1758007" y="1297858"/>
                </a:cubicBezTo>
                <a:cubicBezTo>
                  <a:pt x="1767839" y="1278193"/>
                  <a:pt x="1778692" y="1259006"/>
                  <a:pt x="1787504" y="1238864"/>
                </a:cubicBezTo>
                <a:cubicBezTo>
                  <a:pt x="1792489" y="1227470"/>
                  <a:pt x="1791534" y="1193756"/>
                  <a:pt x="1799303" y="1203468"/>
                </a:cubicBezTo>
                <a:cubicBezTo>
                  <a:pt x="1881465" y="1306168"/>
                  <a:pt x="1757711" y="1247003"/>
                  <a:pt x="1840598" y="1280160"/>
                </a:cubicBezTo>
                <a:cubicBezTo>
                  <a:pt x="1852397" y="1305724"/>
                  <a:pt x="1853678" y="1339685"/>
                  <a:pt x="1875995" y="1356851"/>
                </a:cubicBezTo>
                <a:cubicBezTo>
                  <a:pt x="1887865" y="1365982"/>
                  <a:pt x="1911391" y="1352918"/>
                  <a:pt x="1917290" y="1339153"/>
                </a:cubicBezTo>
                <a:cubicBezTo>
                  <a:pt x="1931319" y="1306419"/>
                  <a:pt x="1924846" y="1268325"/>
                  <a:pt x="1929089" y="1232965"/>
                </a:cubicBezTo>
                <a:cubicBezTo>
                  <a:pt x="1936645" y="1170000"/>
                  <a:pt x="1944820" y="1107112"/>
                  <a:pt x="1952686" y="1044185"/>
                </a:cubicBezTo>
                <a:cubicBezTo>
                  <a:pt x="1948753" y="949795"/>
                  <a:pt x="1947618" y="855247"/>
                  <a:pt x="1940887" y="761016"/>
                </a:cubicBezTo>
                <a:cubicBezTo>
                  <a:pt x="1939732" y="744841"/>
                  <a:pt x="1923067" y="728877"/>
                  <a:pt x="1929089" y="713821"/>
                </a:cubicBezTo>
                <a:cubicBezTo>
                  <a:pt x="1948134" y="666210"/>
                  <a:pt x="2011680" y="584036"/>
                  <a:pt x="2011680" y="584036"/>
                </a:cubicBezTo>
                <a:cubicBezTo>
                  <a:pt x="2027412" y="646962"/>
                  <a:pt x="2041952" y="710199"/>
                  <a:pt x="2058875" y="772815"/>
                </a:cubicBezTo>
                <a:cubicBezTo>
                  <a:pt x="2061638" y="783038"/>
                  <a:pt x="2060083" y="802312"/>
                  <a:pt x="2070673" y="802312"/>
                </a:cubicBezTo>
                <a:cubicBezTo>
                  <a:pt x="2081263" y="802312"/>
                  <a:pt x="2078539" y="782647"/>
                  <a:pt x="2082472" y="772815"/>
                </a:cubicBezTo>
                <a:cubicBezTo>
                  <a:pt x="2088371" y="788547"/>
                  <a:pt x="2093708" y="804501"/>
                  <a:pt x="2100170" y="820010"/>
                </a:cubicBezTo>
                <a:cubicBezTo>
                  <a:pt x="2103552" y="828128"/>
                  <a:pt x="2106570" y="850549"/>
                  <a:pt x="2111969" y="843607"/>
                </a:cubicBezTo>
                <a:cubicBezTo>
                  <a:pt x="2128784" y="821987"/>
                  <a:pt x="2131848" y="792561"/>
                  <a:pt x="2141465" y="766916"/>
                </a:cubicBezTo>
                <a:cubicBezTo>
                  <a:pt x="2154222" y="732897"/>
                  <a:pt x="2141349" y="757695"/>
                  <a:pt x="2159164" y="702023"/>
                </a:cubicBezTo>
                <a:cubicBezTo>
                  <a:pt x="2169969" y="668259"/>
                  <a:pt x="2182761" y="635164"/>
                  <a:pt x="2194560" y="601734"/>
                </a:cubicBezTo>
                <a:cubicBezTo>
                  <a:pt x="2234838" y="709143"/>
                  <a:pt x="2225204" y="662858"/>
                  <a:pt x="2235855" y="737419"/>
                </a:cubicBezTo>
                <a:cubicBezTo>
                  <a:pt x="2247654" y="713822"/>
                  <a:pt x="2257677" y="689250"/>
                  <a:pt x="2271251" y="666627"/>
                </a:cubicBezTo>
                <a:cubicBezTo>
                  <a:pt x="2287248" y="639965"/>
                  <a:pt x="2324345" y="589935"/>
                  <a:pt x="2324345" y="589935"/>
                </a:cubicBezTo>
                <a:cubicBezTo>
                  <a:pt x="2328278" y="648929"/>
                  <a:pt x="2327973" y="708359"/>
                  <a:pt x="2336144" y="766916"/>
                </a:cubicBezTo>
                <a:cubicBezTo>
                  <a:pt x="2339840" y="793406"/>
                  <a:pt x="2332996" y="843607"/>
                  <a:pt x="2359742" y="843607"/>
                </a:cubicBezTo>
                <a:cubicBezTo>
                  <a:pt x="2408491" y="843607"/>
                  <a:pt x="2401576" y="770988"/>
                  <a:pt x="2424635" y="743318"/>
                </a:cubicBezTo>
                <a:cubicBezTo>
                  <a:pt x="2429174" y="737871"/>
                  <a:pt x="2436434" y="735453"/>
                  <a:pt x="2442333" y="731520"/>
                </a:cubicBezTo>
                <a:cubicBezTo>
                  <a:pt x="2449283" y="710669"/>
                  <a:pt x="2452611" y="695508"/>
                  <a:pt x="2471829" y="678425"/>
                </a:cubicBezTo>
                <a:cubicBezTo>
                  <a:pt x="2479744" y="671390"/>
                  <a:pt x="2491494" y="670560"/>
                  <a:pt x="2501326" y="666627"/>
                </a:cubicBezTo>
                <a:cubicBezTo>
                  <a:pt x="2531047" y="636906"/>
                  <a:pt x="2511573" y="661657"/>
                  <a:pt x="2530823" y="613532"/>
                </a:cubicBezTo>
                <a:cubicBezTo>
                  <a:pt x="2534089" y="605367"/>
                  <a:pt x="2538983" y="597941"/>
                  <a:pt x="2542622" y="589935"/>
                </a:cubicBezTo>
                <a:cubicBezTo>
                  <a:pt x="2548819" y="576301"/>
                  <a:pt x="2554421" y="562405"/>
                  <a:pt x="2560320" y="548640"/>
                </a:cubicBezTo>
                <a:cubicBezTo>
                  <a:pt x="2572119" y="578137"/>
                  <a:pt x="2581509" y="608715"/>
                  <a:pt x="2595716" y="637130"/>
                </a:cubicBezTo>
                <a:cubicBezTo>
                  <a:pt x="2599447" y="644592"/>
                  <a:pt x="2605320" y="656851"/>
                  <a:pt x="2613414" y="654828"/>
                </a:cubicBezTo>
                <a:cubicBezTo>
                  <a:pt x="2621280" y="652862"/>
                  <a:pt x="2615376" y="638318"/>
                  <a:pt x="2619313" y="631231"/>
                </a:cubicBezTo>
                <a:cubicBezTo>
                  <a:pt x="2625428" y="620224"/>
                  <a:pt x="2635045" y="611566"/>
                  <a:pt x="2642911" y="601734"/>
                </a:cubicBezTo>
                <a:cubicBezTo>
                  <a:pt x="2658642" y="639096"/>
                  <a:pt x="2675282" y="676089"/>
                  <a:pt x="2690105" y="713821"/>
                </a:cubicBezTo>
                <a:cubicBezTo>
                  <a:pt x="2696927" y="731185"/>
                  <a:pt x="2698206" y="750919"/>
                  <a:pt x="2707804" y="766916"/>
                </a:cubicBezTo>
                <a:cubicBezTo>
                  <a:pt x="2711003" y="772248"/>
                  <a:pt x="2719603" y="770849"/>
                  <a:pt x="2725502" y="772815"/>
                </a:cubicBezTo>
                <a:cubicBezTo>
                  <a:pt x="2739267" y="745285"/>
                  <a:pt x="2747827" y="714463"/>
                  <a:pt x="2766797" y="690224"/>
                </a:cubicBezTo>
                <a:cubicBezTo>
                  <a:pt x="2784022" y="668214"/>
                  <a:pt x="2808947" y="653375"/>
                  <a:pt x="2831690" y="637130"/>
                </a:cubicBezTo>
                <a:cubicBezTo>
                  <a:pt x="2881402" y="601622"/>
                  <a:pt x="2874176" y="605862"/>
                  <a:pt x="2914281" y="595834"/>
                </a:cubicBezTo>
                <a:cubicBezTo>
                  <a:pt x="2926080" y="656794"/>
                  <a:pt x="2918567" y="724979"/>
                  <a:pt x="2949677" y="778714"/>
                </a:cubicBezTo>
                <a:cubicBezTo>
                  <a:pt x="2962485" y="800838"/>
                  <a:pt x="2971423" y="732282"/>
                  <a:pt x="2979174" y="707922"/>
                </a:cubicBezTo>
                <a:cubicBezTo>
                  <a:pt x="2985254" y="688812"/>
                  <a:pt x="2986380" y="668450"/>
                  <a:pt x="2990973" y="648929"/>
                </a:cubicBezTo>
                <a:cubicBezTo>
                  <a:pt x="2994252" y="634993"/>
                  <a:pt x="2998838" y="621398"/>
                  <a:pt x="3002771" y="607633"/>
                </a:cubicBezTo>
                <a:cubicBezTo>
                  <a:pt x="3014570" y="629264"/>
                  <a:pt x="3024208" y="652222"/>
                  <a:pt x="3038167" y="672526"/>
                </a:cubicBezTo>
                <a:cubicBezTo>
                  <a:pt x="3046045" y="683984"/>
                  <a:pt x="3056930" y="710863"/>
                  <a:pt x="3067664" y="702023"/>
                </a:cubicBezTo>
                <a:cubicBezTo>
                  <a:pt x="3101776" y="673931"/>
                  <a:pt x="3112323" y="625570"/>
                  <a:pt x="3138456" y="589935"/>
                </a:cubicBezTo>
                <a:cubicBezTo>
                  <a:pt x="3160087" y="560438"/>
                  <a:pt x="3179262" y="528973"/>
                  <a:pt x="3203349" y="501445"/>
                </a:cubicBezTo>
                <a:cubicBezTo>
                  <a:pt x="3207444" y="496765"/>
                  <a:pt x="3215148" y="497512"/>
                  <a:pt x="3221047" y="495545"/>
                </a:cubicBezTo>
                <a:cubicBezTo>
                  <a:pt x="3223014" y="532908"/>
                  <a:pt x="3223659" y="570363"/>
                  <a:pt x="3226947" y="607633"/>
                </a:cubicBezTo>
                <a:cubicBezTo>
                  <a:pt x="3229563" y="637276"/>
                  <a:pt x="3235334" y="666561"/>
                  <a:pt x="3238745" y="696123"/>
                </a:cubicBezTo>
                <a:cubicBezTo>
                  <a:pt x="3241235" y="717700"/>
                  <a:pt x="3242678" y="739385"/>
                  <a:pt x="3244645" y="761016"/>
                </a:cubicBezTo>
                <a:cubicBezTo>
                  <a:pt x="3248578" y="737419"/>
                  <a:pt x="3250280" y="713339"/>
                  <a:pt x="3256444" y="690224"/>
                </a:cubicBezTo>
                <a:cubicBezTo>
                  <a:pt x="3258271" y="683373"/>
                  <a:pt x="3263813" y="678062"/>
                  <a:pt x="3268242" y="672526"/>
                </a:cubicBezTo>
                <a:cubicBezTo>
                  <a:pt x="3279567" y="658369"/>
                  <a:pt x="3291839" y="644996"/>
                  <a:pt x="3303638" y="631231"/>
                </a:cubicBezTo>
                <a:cubicBezTo>
                  <a:pt x="3311504" y="643030"/>
                  <a:pt x="3313056" y="666627"/>
                  <a:pt x="3327236" y="666627"/>
                </a:cubicBezTo>
                <a:cubicBezTo>
                  <a:pt x="3375931" y="666627"/>
                  <a:pt x="3322661" y="597822"/>
                  <a:pt x="3356733" y="648929"/>
                </a:cubicBezTo>
                <a:cubicBezTo>
                  <a:pt x="3358699" y="674493"/>
                  <a:pt x="3346218" y="705923"/>
                  <a:pt x="3362632" y="725620"/>
                </a:cubicBezTo>
                <a:cubicBezTo>
                  <a:pt x="3372781" y="737799"/>
                  <a:pt x="3379984" y="698897"/>
                  <a:pt x="3386229" y="684325"/>
                </a:cubicBezTo>
                <a:cubicBezTo>
                  <a:pt x="3391868" y="671166"/>
                  <a:pt x="3394095" y="656794"/>
                  <a:pt x="3398028" y="643029"/>
                </a:cubicBezTo>
                <a:cubicBezTo>
                  <a:pt x="3399994" y="664660"/>
                  <a:pt x="3391879" y="689850"/>
                  <a:pt x="3403927" y="707922"/>
                </a:cubicBezTo>
                <a:cubicBezTo>
                  <a:pt x="3410287" y="717463"/>
                  <a:pt x="3414745" y="687598"/>
                  <a:pt x="3421625" y="678425"/>
                </a:cubicBezTo>
                <a:cubicBezTo>
                  <a:pt x="3437847" y="656797"/>
                  <a:pt x="3438237" y="660999"/>
                  <a:pt x="3462921" y="654828"/>
                </a:cubicBezTo>
                <a:cubicBezTo>
                  <a:pt x="3468820" y="670560"/>
                  <a:pt x="3465932" y="693863"/>
                  <a:pt x="3480619" y="702023"/>
                </a:cubicBezTo>
                <a:cubicBezTo>
                  <a:pt x="3492150" y="708429"/>
                  <a:pt x="3506687" y="693653"/>
                  <a:pt x="3516015" y="684325"/>
                </a:cubicBezTo>
                <a:cubicBezTo>
                  <a:pt x="3521748" y="678592"/>
                  <a:pt x="3518289" y="667979"/>
                  <a:pt x="3521915" y="660727"/>
                </a:cubicBezTo>
                <a:cubicBezTo>
                  <a:pt x="3536028" y="632501"/>
                  <a:pt x="3543788" y="627055"/>
                  <a:pt x="3563210" y="607633"/>
                </a:cubicBezTo>
                <a:cubicBezTo>
                  <a:pt x="3565176" y="615499"/>
                  <a:pt x="3561001" y="631231"/>
                  <a:pt x="3569109" y="631231"/>
                </a:cubicBezTo>
                <a:cubicBezTo>
                  <a:pt x="3577217" y="631231"/>
                  <a:pt x="3572782" y="615429"/>
                  <a:pt x="3575009" y="607633"/>
                </a:cubicBezTo>
                <a:cubicBezTo>
                  <a:pt x="3576717" y="601654"/>
                  <a:pt x="3578942" y="595834"/>
                  <a:pt x="3580908" y="589935"/>
                </a:cubicBezTo>
                <a:cubicBezTo>
                  <a:pt x="3582874" y="623365"/>
                  <a:pt x="3572950" y="659738"/>
                  <a:pt x="3586807" y="690224"/>
                </a:cubicBezTo>
                <a:cubicBezTo>
                  <a:pt x="3592675" y="703133"/>
                  <a:pt x="3601327" y="643934"/>
                  <a:pt x="3610405" y="654828"/>
                </a:cubicBezTo>
                <a:cubicBezTo>
                  <a:pt x="3625564" y="673019"/>
                  <a:pt x="3614338" y="702023"/>
                  <a:pt x="3616304" y="725620"/>
                </a:cubicBezTo>
                <a:cubicBezTo>
                  <a:pt x="3618271" y="713821"/>
                  <a:pt x="3619122" y="701782"/>
                  <a:pt x="3622204" y="690224"/>
                </a:cubicBezTo>
                <a:cubicBezTo>
                  <a:pt x="3627011" y="672199"/>
                  <a:pt x="3639902" y="637130"/>
                  <a:pt x="3639902" y="637130"/>
                </a:cubicBezTo>
                <a:cubicBezTo>
                  <a:pt x="3641868" y="648929"/>
                  <a:pt x="3635102" y="667177"/>
                  <a:pt x="3645801" y="672526"/>
                </a:cubicBezTo>
                <a:cubicBezTo>
                  <a:pt x="3654769" y="677010"/>
                  <a:pt x="3642731" y="647513"/>
                  <a:pt x="3651700" y="643029"/>
                </a:cubicBezTo>
                <a:cubicBezTo>
                  <a:pt x="3658952" y="639403"/>
                  <a:pt x="3655633" y="658761"/>
                  <a:pt x="3657600" y="666627"/>
                </a:cubicBezTo>
                <a:cubicBezTo>
                  <a:pt x="3659566" y="688258"/>
                  <a:pt x="3646123" y="718488"/>
                  <a:pt x="3663499" y="731520"/>
                </a:cubicBezTo>
                <a:cubicBezTo>
                  <a:pt x="3676940" y="741601"/>
                  <a:pt x="3668077" y="694821"/>
                  <a:pt x="3681197" y="684325"/>
                </a:cubicBezTo>
                <a:cubicBezTo>
                  <a:pt x="3688064" y="678831"/>
                  <a:pt x="3689063" y="700056"/>
                  <a:pt x="3692996" y="707922"/>
                </a:cubicBezTo>
                <a:cubicBezTo>
                  <a:pt x="3700862" y="702023"/>
                  <a:pt x="3709040" y="696518"/>
                  <a:pt x="3716593" y="690224"/>
                </a:cubicBezTo>
                <a:cubicBezTo>
                  <a:pt x="3782256" y="635505"/>
                  <a:pt x="3741941" y="663494"/>
                  <a:pt x="3781486" y="637130"/>
                </a:cubicBezTo>
                <a:cubicBezTo>
                  <a:pt x="3785419" y="670560"/>
                  <a:pt x="3778232" y="707312"/>
                  <a:pt x="3793285" y="737419"/>
                </a:cubicBezTo>
                <a:cubicBezTo>
                  <a:pt x="3798916" y="748681"/>
                  <a:pt x="3807979" y="716826"/>
                  <a:pt x="3816882" y="707922"/>
                </a:cubicBezTo>
                <a:cubicBezTo>
                  <a:pt x="3821895" y="702908"/>
                  <a:pt x="3828018" y="698808"/>
                  <a:pt x="3834580" y="696123"/>
                </a:cubicBezTo>
                <a:cubicBezTo>
                  <a:pt x="3871433" y="681047"/>
                  <a:pt x="3908382" y="665767"/>
                  <a:pt x="3946668" y="654828"/>
                </a:cubicBezTo>
                <a:cubicBezTo>
                  <a:pt x="4073703" y="618532"/>
                  <a:pt x="4330126" y="554539"/>
                  <a:pt x="4330126" y="554539"/>
                </a:cubicBezTo>
                <a:lnTo>
                  <a:pt x="4395019" y="560438"/>
                </a:lnTo>
                <a:cubicBezTo>
                  <a:pt x="4402481" y="564169"/>
                  <a:pt x="4384541" y="573956"/>
                  <a:pt x="4377321" y="578136"/>
                </a:cubicBezTo>
                <a:cubicBezTo>
                  <a:pt x="4234079" y="661066"/>
                  <a:pt x="4327324" y="586487"/>
                  <a:pt x="4235736" y="666627"/>
                </a:cubicBezTo>
                <a:cubicBezTo>
                  <a:pt x="4261300" y="686291"/>
                  <a:pt x="4282369" y="713930"/>
                  <a:pt x="4312428" y="725620"/>
                </a:cubicBezTo>
                <a:cubicBezTo>
                  <a:pt x="4323115" y="729776"/>
                  <a:pt x="4333172" y="715329"/>
                  <a:pt x="4341925" y="707922"/>
                </a:cubicBezTo>
                <a:cubicBezTo>
                  <a:pt x="4358909" y="693551"/>
                  <a:pt x="4389120" y="660727"/>
                  <a:pt x="4389120" y="660727"/>
                </a:cubicBezTo>
                <a:cubicBezTo>
                  <a:pt x="4402885" y="611566"/>
                  <a:pt x="4422243" y="563637"/>
                  <a:pt x="4430415" y="513243"/>
                </a:cubicBezTo>
                <a:cubicBezTo>
                  <a:pt x="4434205" y="489869"/>
                  <a:pt x="4444219" y="455585"/>
                  <a:pt x="4424516" y="442451"/>
                </a:cubicBezTo>
                <a:cubicBezTo>
                  <a:pt x="4407830" y="431327"/>
                  <a:pt x="4416650" y="481780"/>
                  <a:pt x="4412717" y="501445"/>
                </a:cubicBezTo>
                <a:cubicBezTo>
                  <a:pt x="4416650" y="525042"/>
                  <a:pt x="4402116" y="563837"/>
                  <a:pt x="4424516" y="572237"/>
                </a:cubicBezTo>
                <a:cubicBezTo>
                  <a:pt x="4444432" y="579705"/>
                  <a:pt x="4448493" y="501198"/>
                  <a:pt x="4459912" y="519143"/>
                </a:cubicBezTo>
                <a:cubicBezTo>
                  <a:pt x="4481053" y="552365"/>
                  <a:pt x="4463845" y="597801"/>
                  <a:pt x="4465811" y="637130"/>
                </a:cubicBezTo>
                <a:cubicBezTo>
                  <a:pt x="4561345" y="522491"/>
                  <a:pt x="4443585" y="641149"/>
                  <a:pt x="4513006" y="631231"/>
                </a:cubicBezTo>
                <a:cubicBezTo>
                  <a:pt x="4527044" y="629225"/>
                  <a:pt x="4529652" y="608194"/>
                  <a:pt x="4536604" y="595834"/>
                </a:cubicBezTo>
                <a:cubicBezTo>
                  <a:pt x="4581410" y="516179"/>
                  <a:pt x="4542251" y="553876"/>
                  <a:pt x="4607396" y="507344"/>
                </a:cubicBezTo>
                <a:cubicBezTo>
                  <a:pt x="4617228" y="515210"/>
                  <a:pt x="4631262" y="519679"/>
                  <a:pt x="4636893" y="530941"/>
                </a:cubicBezTo>
                <a:cubicBezTo>
                  <a:pt x="4645861" y="548878"/>
                  <a:pt x="4645394" y="570154"/>
                  <a:pt x="4648691" y="589935"/>
                </a:cubicBezTo>
                <a:cubicBezTo>
                  <a:pt x="4655229" y="629163"/>
                  <a:pt x="4660490" y="668593"/>
                  <a:pt x="4666389" y="707922"/>
                </a:cubicBezTo>
                <a:cubicBezTo>
                  <a:pt x="4672288" y="680392"/>
                  <a:pt x="4677638" y="652738"/>
                  <a:pt x="4684087" y="625331"/>
                </a:cubicBezTo>
                <a:cubicBezTo>
                  <a:pt x="4685511" y="619278"/>
                  <a:pt x="4688638" y="601563"/>
                  <a:pt x="4689987" y="607633"/>
                </a:cubicBezTo>
                <a:cubicBezTo>
                  <a:pt x="4695124" y="630748"/>
                  <a:pt x="4693920" y="654828"/>
                  <a:pt x="4695886" y="678425"/>
                </a:cubicBezTo>
                <a:cubicBezTo>
                  <a:pt x="4699819" y="670559"/>
                  <a:pt x="4704758" y="663121"/>
                  <a:pt x="4707685" y="654828"/>
                </a:cubicBezTo>
                <a:cubicBezTo>
                  <a:pt x="4716587" y="629606"/>
                  <a:pt x="4707359" y="590097"/>
                  <a:pt x="4731282" y="578136"/>
                </a:cubicBezTo>
                <a:cubicBezTo>
                  <a:pt x="4749219" y="569168"/>
                  <a:pt x="4739148" y="617465"/>
                  <a:pt x="4743081" y="637130"/>
                </a:cubicBezTo>
                <a:cubicBezTo>
                  <a:pt x="4750947" y="635164"/>
                  <a:pt x="4761179" y="637189"/>
                  <a:pt x="4766678" y="631231"/>
                </a:cubicBezTo>
                <a:cubicBezTo>
                  <a:pt x="4785914" y="610391"/>
                  <a:pt x="4813873" y="560438"/>
                  <a:pt x="4813873" y="560438"/>
                </a:cubicBezTo>
                <a:cubicBezTo>
                  <a:pt x="4819772" y="587968"/>
                  <a:pt x="4821685" y="616666"/>
                  <a:pt x="4831571" y="643029"/>
                </a:cubicBezTo>
                <a:cubicBezTo>
                  <a:pt x="4834061" y="649668"/>
                  <a:pt x="4842686" y="657461"/>
                  <a:pt x="4849269" y="654828"/>
                </a:cubicBezTo>
                <a:cubicBezTo>
                  <a:pt x="5008844" y="591000"/>
                  <a:pt x="4772557" y="644019"/>
                  <a:pt x="4937760" y="595834"/>
                </a:cubicBezTo>
                <a:cubicBezTo>
                  <a:pt x="4968491" y="586871"/>
                  <a:pt x="5000686" y="584035"/>
                  <a:pt x="5032149" y="578136"/>
                </a:cubicBezTo>
                <a:cubicBezTo>
                  <a:pt x="5047149" y="584136"/>
                  <a:pt x="5154284" y="613510"/>
                  <a:pt x="5161935" y="654828"/>
                </a:cubicBezTo>
                <a:cubicBezTo>
                  <a:pt x="5169132" y="693692"/>
                  <a:pt x="5158532" y="734192"/>
                  <a:pt x="5150136" y="772815"/>
                </a:cubicBezTo>
                <a:cubicBezTo>
                  <a:pt x="5148364" y="780967"/>
                  <a:pt x="5129508" y="798325"/>
                  <a:pt x="5132438" y="790513"/>
                </a:cubicBezTo>
                <a:cubicBezTo>
                  <a:pt x="5141090" y="767442"/>
                  <a:pt x="5155490" y="746944"/>
                  <a:pt x="5167835" y="725620"/>
                </a:cubicBezTo>
                <a:cubicBezTo>
                  <a:pt x="5217931" y="639091"/>
                  <a:pt x="5181478" y="710129"/>
                  <a:pt x="5209130" y="654828"/>
                </a:cubicBezTo>
                <a:cubicBezTo>
                  <a:pt x="5215029" y="684325"/>
                  <a:pt x="5204785" y="763787"/>
                  <a:pt x="5226828" y="743318"/>
                </a:cubicBezTo>
                <a:cubicBezTo>
                  <a:pt x="5270178" y="703064"/>
                  <a:pt x="5291721" y="578136"/>
                  <a:pt x="5291721" y="578136"/>
                </a:cubicBezTo>
                <a:cubicBezTo>
                  <a:pt x="5323416" y="720764"/>
                  <a:pt x="5275688" y="569445"/>
                  <a:pt x="5338916" y="584036"/>
                </a:cubicBezTo>
                <a:cubicBezTo>
                  <a:pt x="5365594" y="590192"/>
                  <a:pt x="5414009" y="739055"/>
                  <a:pt x="5415607" y="743318"/>
                </a:cubicBezTo>
                <a:cubicBezTo>
                  <a:pt x="5429372" y="727586"/>
                  <a:pt x="5449643" y="715726"/>
                  <a:pt x="5456903" y="696123"/>
                </a:cubicBezTo>
                <a:cubicBezTo>
                  <a:pt x="5481962" y="628465"/>
                  <a:pt x="5474601" y="508261"/>
                  <a:pt x="5474601" y="442451"/>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Flowchart: Terminator 48">
            <a:extLst>
              <a:ext uri="{FF2B5EF4-FFF2-40B4-BE49-F238E27FC236}">
                <a16:creationId xmlns:a16="http://schemas.microsoft.com/office/drawing/2014/main" id="{81D26558-E371-87DA-1640-9382651D8807}"/>
              </a:ext>
            </a:extLst>
          </p:cNvPr>
          <p:cNvSpPr/>
          <p:nvPr/>
        </p:nvSpPr>
        <p:spPr>
          <a:xfrm>
            <a:off x="5775222" y="4797340"/>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50" name="Freeform: Shape 49">
            <a:extLst>
              <a:ext uri="{FF2B5EF4-FFF2-40B4-BE49-F238E27FC236}">
                <a16:creationId xmlns:a16="http://schemas.microsoft.com/office/drawing/2014/main" id="{485D9BD9-8638-9C73-AC72-986BC6A5F537}"/>
              </a:ext>
            </a:extLst>
          </p:cNvPr>
          <p:cNvSpPr/>
          <p:nvPr/>
        </p:nvSpPr>
        <p:spPr>
          <a:xfrm>
            <a:off x="2250997" y="4910908"/>
            <a:ext cx="544216" cy="88490"/>
          </a:xfrm>
          <a:custGeom>
            <a:avLst/>
            <a:gdLst>
              <a:gd name="connsiteX0" fmla="*/ 0 w 725621"/>
              <a:gd name="connsiteY0" fmla="*/ 0 h 117987"/>
              <a:gd name="connsiteX1" fmla="*/ 35396 w 725621"/>
              <a:gd name="connsiteY1" fmla="*/ 29496 h 117987"/>
              <a:gd name="connsiteX2" fmla="*/ 53095 w 725621"/>
              <a:gd name="connsiteY2" fmla="*/ 35396 h 117987"/>
              <a:gd name="connsiteX3" fmla="*/ 176981 w 725621"/>
              <a:gd name="connsiteY3" fmla="*/ 41295 h 117987"/>
              <a:gd name="connsiteX4" fmla="*/ 200578 w 725621"/>
              <a:gd name="connsiteY4" fmla="*/ 70792 h 117987"/>
              <a:gd name="connsiteX5" fmla="*/ 212377 w 725621"/>
              <a:gd name="connsiteY5" fmla="*/ 112087 h 117987"/>
              <a:gd name="connsiteX6" fmla="*/ 241874 w 725621"/>
              <a:gd name="connsiteY6" fmla="*/ 117987 h 117987"/>
              <a:gd name="connsiteX7" fmla="*/ 259572 w 725621"/>
              <a:gd name="connsiteY7" fmla="*/ 88490 h 117987"/>
              <a:gd name="connsiteX8" fmla="*/ 271371 w 725621"/>
              <a:gd name="connsiteY8" fmla="*/ 70792 h 117987"/>
              <a:gd name="connsiteX9" fmla="*/ 294968 w 725621"/>
              <a:gd name="connsiteY9" fmla="*/ 53094 h 117987"/>
              <a:gd name="connsiteX10" fmla="*/ 359861 w 725621"/>
              <a:gd name="connsiteY10" fmla="*/ 88490 h 117987"/>
              <a:gd name="connsiteX11" fmla="*/ 401156 w 725621"/>
              <a:gd name="connsiteY11" fmla="*/ 70792 h 117987"/>
              <a:gd name="connsiteX12" fmla="*/ 424754 w 725621"/>
              <a:gd name="connsiteY12" fmla="*/ 53094 h 117987"/>
              <a:gd name="connsiteX13" fmla="*/ 460150 w 725621"/>
              <a:gd name="connsiteY13" fmla="*/ 41295 h 117987"/>
              <a:gd name="connsiteX14" fmla="*/ 501445 w 725621"/>
              <a:gd name="connsiteY14" fmla="*/ 58993 h 117987"/>
              <a:gd name="connsiteX15" fmla="*/ 525043 w 725621"/>
              <a:gd name="connsiteY15" fmla="*/ 94389 h 117987"/>
              <a:gd name="connsiteX16" fmla="*/ 542741 w 725621"/>
              <a:gd name="connsiteY16" fmla="*/ 112087 h 117987"/>
              <a:gd name="connsiteX17" fmla="*/ 589936 w 725621"/>
              <a:gd name="connsiteY17" fmla="*/ 88490 h 117987"/>
              <a:gd name="connsiteX18" fmla="*/ 625332 w 725621"/>
              <a:gd name="connsiteY18" fmla="*/ 70792 h 117987"/>
              <a:gd name="connsiteX19" fmla="*/ 725621 w 725621"/>
              <a:gd name="connsiteY19" fmla="*/ 100289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5621" h="117987">
                <a:moveTo>
                  <a:pt x="0" y="0"/>
                </a:moveTo>
                <a:cubicBezTo>
                  <a:pt x="64433" y="12886"/>
                  <a:pt x="5245" y="-8192"/>
                  <a:pt x="35396" y="29496"/>
                </a:cubicBezTo>
                <a:cubicBezTo>
                  <a:pt x="39281" y="34352"/>
                  <a:pt x="46898" y="34880"/>
                  <a:pt x="53095" y="35396"/>
                </a:cubicBezTo>
                <a:cubicBezTo>
                  <a:pt x="94294" y="38829"/>
                  <a:pt x="135686" y="39329"/>
                  <a:pt x="176981" y="41295"/>
                </a:cubicBezTo>
                <a:cubicBezTo>
                  <a:pt x="184847" y="51127"/>
                  <a:pt x="194947" y="59530"/>
                  <a:pt x="200578" y="70792"/>
                </a:cubicBezTo>
                <a:cubicBezTo>
                  <a:pt x="206980" y="83596"/>
                  <a:pt x="202950" y="101313"/>
                  <a:pt x="212377" y="112087"/>
                </a:cubicBezTo>
                <a:cubicBezTo>
                  <a:pt x="218980" y="119633"/>
                  <a:pt x="232042" y="116020"/>
                  <a:pt x="241874" y="117987"/>
                </a:cubicBezTo>
                <a:cubicBezTo>
                  <a:pt x="247773" y="108155"/>
                  <a:pt x="253495" y="98213"/>
                  <a:pt x="259572" y="88490"/>
                </a:cubicBezTo>
                <a:cubicBezTo>
                  <a:pt x="263330" y="82478"/>
                  <a:pt x="266357" y="75806"/>
                  <a:pt x="271371" y="70792"/>
                </a:cubicBezTo>
                <a:cubicBezTo>
                  <a:pt x="278323" y="63840"/>
                  <a:pt x="287102" y="58993"/>
                  <a:pt x="294968" y="53094"/>
                </a:cubicBezTo>
                <a:cubicBezTo>
                  <a:pt x="311753" y="66521"/>
                  <a:pt x="334669" y="90428"/>
                  <a:pt x="359861" y="88490"/>
                </a:cubicBezTo>
                <a:cubicBezTo>
                  <a:pt x="374793" y="87341"/>
                  <a:pt x="388009" y="77963"/>
                  <a:pt x="401156" y="70792"/>
                </a:cubicBezTo>
                <a:cubicBezTo>
                  <a:pt x="409788" y="66084"/>
                  <a:pt x="415960" y="57491"/>
                  <a:pt x="424754" y="53094"/>
                </a:cubicBezTo>
                <a:cubicBezTo>
                  <a:pt x="435878" y="47532"/>
                  <a:pt x="460150" y="41295"/>
                  <a:pt x="460150" y="41295"/>
                </a:cubicBezTo>
                <a:cubicBezTo>
                  <a:pt x="470725" y="44820"/>
                  <a:pt x="494157" y="51705"/>
                  <a:pt x="501445" y="58993"/>
                </a:cubicBezTo>
                <a:cubicBezTo>
                  <a:pt x="511472" y="69020"/>
                  <a:pt x="516337" y="83196"/>
                  <a:pt x="525043" y="94389"/>
                </a:cubicBezTo>
                <a:cubicBezTo>
                  <a:pt x="530165" y="100974"/>
                  <a:pt x="536842" y="106188"/>
                  <a:pt x="542741" y="112087"/>
                </a:cubicBezTo>
                <a:cubicBezTo>
                  <a:pt x="558473" y="104221"/>
                  <a:pt x="573924" y="95768"/>
                  <a:pt x="589936" y="88490"/>
                </a:cubicBezTo>
                <a:cubicBezTo>
                  <a:pt x="628316" y="71045"/>
                  <a:pt x="586548" y="96649"/>
                  <a:pt x="625332" y="70792"/>
                </a:cubicBezTo>
                <a:cubicBezTo>
                  <a:pt x="704347" y="77975"/>
                  <a:pt x="672153" y="64643"/>
                  <a:pt x="725621" y="10028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Freeform: Shape 50">
            <a:extLst>
              <a:ext uri="{FF2B5EF4-FFF2-40B4-BE49-F238E27FC236}">
                <a16:creationId xmlns:a16="http://schemas.microsoft.com/office/drawing/2014/main" id="{D1873087-D7AD-17BB-54B8-D034111BAD56}"/>
              </a:ext>
            </a:extLst>
          </p:cNvPr>
          <p:cNvSpPr/>
          <p:nvPr/>
        </p:nvSpPr>
        <p:spPr>
          <a:xfrm>
            <a:off x="9271327" y="4938925"/>
            <a:ext cx="646670" cy="84398"/>
          </a:xfrm>
          <a:custGeom>
            <a:avLst/>
            <a:gdLst>
              <a:gd name="connsiteX0" fmla="*/ 0 w 862226"/>
              <a:gd name="connsiteY0" fmla="*/ 76692 h 112531"/>
              <a:gd name="connsiteX1" fmla="*/ 41296 w 862226"/>
              <a:gd name="connsiteY1" fmla="*/ 82591 h 112531"/>
              <a:gd name="connsiteX2" fmla="*/ 76692 w 862226"/>
              <a:gd name="connsiteY2" fmla="*/ 70793 h 112531"/>
              <a:gd name="connsiteX3" fmla="*/ 123887 w 862226"/>
              <a:gd name="connsiteY3" fmla="*/ 0 h 112531"/>
              <a:gd name="connsiteX4" fmla="*/ 129786 w 862226"/>
              <a:gd name="connsiteY4" fmla="*/ 17698 h 112531"/>
              <a:gd name="connsiteX5" fmla="*/ 141585 w 862226"/>
              <a:gd name="connsiteY5" fmla="*/ 82591 h 112531"/>
              <a:gd name="connsiteX6" fmla="*/ 171082 w 862226"/>
              <a:gd name="connsiteY6" fmla="*/ 76692 h 112531"/>
              <a:gd name="connsiteX7" fmla="*/ 206478 w 862226"/>
              <a:gd name="connsiteY7" fmla="*/ 64893 h 112531"/>
              <a:gd name="connsiteX8" fmla="*/ 241874 w 862226"/>
              <a:gd name="connsiteY8" fmla="*/ 70793 h 112531"/>
              <a:gd name="connsiteX9" fmla="*/ 265471 w 862226"/>
              <a:gd name="connsiteY9" fmla="*/ 35396 h 112531"/>
              <a:gd name="connsiteX10" fmla="*/ 271371 w 862226"/>
              <a:gd name="connsiteY10" fmla="*/ 17698 h 112531"/>
              <a:gd name="connsiteX11" fmla="*/ 289069 w 862226"/>
              <a:gd name="connsiteY11" fmla="*/ 11799 h 112531"/>
              <a:gd name="connsiteX12" fmla="*/ 312666 w 862226"/>
              <a:gd name="connsiteY12" fmla="*/ 23598 h 112531"/>
              <a:gd name="connsiteX13" fmla="*/ 348062 w 862226"/>
              <a:gd name="connsiteY13" fmla="*/ 47195 h 112531"/>
              <a:gd name="connsiteX14" fmla="*/ 371660 w 862226"/>
              <a:gd name="connsiteY14" fmla="*/ 94390 h 112531"/>
              <a:gd name="connsiteX15" fmla="*/ 383458 w 862226"/>
              <a:gd name="connsiteY15" fmla="*/ 112088 h 112531"/>
              <a:gd name="connsiteX16" fmla="*/ 407056 w 862226"/>
              <a:gd name="connsiteY16" fmla="*/ 76692 h 112531"/>
              <a:gd name="connsiteX17" fmla="*/ 430653 w 862226"/>
              <a:gd name="connsiteY17" fmla="*/ 35396 h 112531"/>
              <a:gd name="connsiteX18" fmla="*/ 448351 w 862226"/>
              <a:gd name="connsiteY18" fmla="*/ 47195 h 112531"/>
              <a:gd name="connsiteX19" fmla="*/ 477848 w 862226"/>
              <a:gd name="connsiteY19" fmla="*/ 70793 h 112531"/>
              <a:gd name="connsiteX20" fmla="*/ 501445 w 862226"/>
              <a:gd name="connsiteY20" fmla="*/ 47195 h 112531"/>
              <a:gd name="connsiteX21" fmla="*/ 554540 w 862226"/>
              <a:gd name="connsiteY21" fmla="*/ 23598 h 112531"/>
              <a:gd name="connsiteX22" fmla="*/ 572238 w 862226"/>
              <a:gd name="connsiteY22" fmla="*/ 53094 h 112531"/>
              <a:gd name="connsiteX23" fmla="*/ 584036 w 862226"/>
              <a:gd name="connsiteY23" fmla="*/ 82591 h 112531"/>
              <a:gd name="connsiteX24" fmla="*/ 625332 w 862226"/>
              <a:gd name="connsiteY24" fmla="*/ 70793 h 112531"/>
              <a:gd name="connsiteX25" fmla="*/ 678426 w 862226"/>
              <a:gd name="connsiteY25" fmla="*/ 47195 h 112531"/>
              <a:gd name="connsiteX26" fmla="*/ 696124 w 862226"/>
              <a:gd name="connsiteY26" fmla="*/ 53094 h 112531"/>
              <a:gd name="connsiteX27" fmla="*/ 702024 w 862226"/>
              <a:gd name="connsiteY27" fmla="*/ 70793 h 112531"/>
              <a:gd name="connsiteX28" fmla="*/ 719722 w 862226"/>
              <a:gd name="connsiteY28" fmla="*/ 88491 h 112531"/>
              <a:gd name="connsiteX29" fmla="*/ 731520 w 862226"/>
              <a:gd name="connsiteY29" fmla="*/ 70793 h 112531"/>
              <a:gd name="connsiteX30" fmla="*/ 743319 w 862226"/>
              <a:gd name="connsiteY30" fmla="*/ 47195 h 112531"/>
              <a:gd name="connsiteX31" fmla="*/ 761017 w 862226"/>
              <a:gd name="connsiteY31" fmla="*/ 41296 h 112531"/>
              <a:gd name="connsiteX32" fmla="*/ 778715 w 862226"/>
              <a:gd name="connsiteY32" fmla="*/ 64893 h 112531"/>
              <a:gd name="connsiteX33" fmla="*/ 843608 w 862226"/>
              <a:gd name="connsiteY33" fmla="*/ 82591 h 112531"/>
              <a:gd name="connsiteX34" fmla="*/ 861306 w 862226"/>
              <a:gd name="connsiteY34" fmla="*/ 70793 h 112531"/>
              <a:gd name="connsiteX35" fmla="*/ 825910 w 862226"/>
              <a:gd name="connsiteY35" fmla="*/ 53094 h 11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62226" h="112531">
                <a:moveTo>
                  <a:pt x="0" y="76692"/>
                </a:moveTo>
                <a:cubicBezTo>
                  <a:pt x="13765" y="78658"/>
                  <a:pt x="27432" y="83657"/>
                  <a:pt x="41296" y="82591"/>
                </a:cubicBezTo>
                <a:cubicBezTo>
                  <a:pt x="53696" y="81637"/>
                  <a:pt x="67138" y="78755"/>
                  <a:pt x="76692" y="70793"/>
                </a:cubicBezTo>
                <a:cubicBezTo>
                  <a:pt x="99933" y="51426"/>
                  <a:pt x="111090" y="25595"/>
                  <a:pt x="123887" y="0"/>
                </a:cubicBezTo>
                <a:cubicBezTo>
                  <a:pt x="125853" y="5899"/>
                  <a:pt x="128483" y="11618"/>
                  <a:pt x="129786" y="17698"/>
                </a:cubicBezTo>
                <a:cubicBezTo>
                  <a:pt x="134393" y="39196"/>
                  <a:pt x="128977" y="64580"/>
                  <a:pt x="141585" y="82591"/>
                </a:cubicBezTo>
                <a:cubicBezTo>
                  <a:pt x="147335" y="90805"/>
                  <a:pt x="161250" y="78658"/>
                  <a:pt x="171082" y="76692"/>
                </a:cubicBezTo>
                <a:cubicBezTo>
                  <a:pt x="181025" y="17029"/>
                  <a:pt x="165562" y="46295"/>
                  <a:pt x="206478" y="64893"/>
                </a:cubicBezTo>
                <a:cubicBezTo>
                  <a:pt x="217367" y="69843"/>
                  <a:pt x="230075" y="68826"/>
                  <a:pt x="241874" y="70793"/>
                </a:cubicBezTo>
                <a:cubicBezTo>
                  <a:pt x="249740" y="58994"/>
                  <a:pt x="258584" y="47792"/>
                  <a:pt x="265471" y="35396"/>
                </a:cubicBezTo>
                <a:cubicBezTo>
                  <a:pt x="268491" y="29960"/>
                  <a:pt x="266974" y="22095"/>
                  <a:pt x="271371" y="17698"/>
                </a:cubicBezTo>
                <a:cubicBezTo>
                  <a:pt x="275768" y="13301"/>
                  <a:pt x="283170" y="13765"/>
                  <a:pt x="289069" y="11799"/>
                </a:cubicBezTo>
                <a:cubicBezTo>
                  <a:pt x="296935" y="15732"/>
                  <a:pt x="305510" y="18486"/>
                  <a:pt x="312666" y="23598"/>
                </a:cubicBezTo>
                <a:cubicBezTo>
                  <a:pt x="351330" y="51216"/>
                  <a:pt x="310099" y="34542"/>
                  <a:pt x="348062" y="47195"/>
                </a:cubicBezTo>
                <a:cubicBezTo>
                  <a:pt x="355928" y="62927"/>
                  <a:pt x="363238" y="78949"/>
                  <a:pt x="371660" y="94390"/>
                </a:cubicBezTo>
                <a:cubicBezTo>
                  <a:pt x="375055" y="100614"/>
                  <a:pt x="377117" y="115259"/>
                  <a:pt x="383458" y="112088"/>
                </a:cubicBezTo>
                <a:cubicBezTo>
                  <a:pt x="396141" y="105746"/>
                  <a:pt x="399190" y="88491"/>
                  <a:pt x="407056" y="76692"/>
                </a:cubicBezTo>
                <a:cubicBezTo>
                  <a:pt x="423733" y="51677"/>
                  <a:pt x="415684" y="65336"/>
                  <a:pt x="430653" y="35396"/>
                </a:cubicBezTo>
                <a:cubicBezTo>
                  <a:pt x="436552" y="39329"/>
                  <a:pt x="442679" y="42941"/>
                  <a:pt x="448351" y="47195"/>
                </a:cubicBezTo>
                <a:cubicBezTo>
                  <a:pt x="458424" y="54750"/>
                  <a:pt x="465256" y="70793"/>
                  <a:pt x="477848" y="70793"/>
                </a:cubicBezTo>
                <a:cubicBezTo>
                  <a:pt x="488972" y="70793"/>
                  <a:pt x="493073" y="54520"/>
                  <a:pt x="501445" y="47195"/>
                </a:cubicBezTo>
                <a:cubicBezTo>
                  <a:pt x="527208" y="24652"/>
                  <a:pt x="521374" y="30231"/>
                  <a:pt x="554540" y="23598"/>
                </a:cubicBezTo>
                <a:cubicBezTo>
                  <a:pt x="560439" y="33430"/>
                  <a:pt x="567110" y="42838"/>
                  <a:pt x="572238" y="53094"/>
                </a:cubicBezTo>
                <a:cubicBezTo>
                  <a:pt x="576974" y="62566"/>
                  <a:pt x="573990" y="79242"/>
                  <a:pt x="584036" y="82591"/>
                </a:cubicBezTo>
                <a:cubicBezTo>
                  <a:pt x="597617" y="87118"/>
                  <a:pt x="611751" y="75320"/>
                  <a:pt x="625332" y="70793"/>
                </a:cubicBezTo>
                <a:cubicBezTo>
                  <a:pt x="647928" y="63261"/>
                  <a:pt x="657868" y="57474"/>
                  <a:pt x="678426" y="47195"/>
                </a:cubicBezTo>
                <a:cubicBezTo>
                  <a:pt x="684325" y="49161"/>
                  <a:pt x="691727" y="48697"/>
                  <a:pt x="696124" y="53094"/>
                </a:cubicBezTo>
                <a:cubicBezTo>
                  <a:pt x="700521" y="57491"/>
                  <a:pt x="698574" y="65619"/>
                  <a:pt x="702024" y="70793"/>
                </a:cubicBezTo>
                <a:cubicBezTo>
                  <a:pt x="706652" y="77735"/>
                  <a:pt x="713823" y="82592"/>
                  <a:pt x="719722" y="88491"/>
                </a:cubicBezTo>
                <a:cubicBezTo>
                  <a:pt x="723655" y="82592"/>
                  <a:pt x="728002" y="76949"/>
                  <a:pt x="731520" y="70793"/>
                </a:cubicBezTo>
                <a:cubicBezTo>
                  <a:pt x="735883" y="63157"/>
                  <a:pt x="737100" y="53414"/>
                  <a:pt x="743319" y="47195"/>
                </a:cubicBezTo>
                <a:cubicBezTo>
                  <a:pt x="747716" y="42798"/>
                  <a:pt x="755118" y="43262"/>
                  <a:pt x="761017" y="41296"/>
                </a:cubicBezTo>
                <a:cubicBezTo>
                  <a:pt x="766916" y="49162"/>
                  <a:pt x="770284" y="59834"/>
                  <a:pt x="778715" y="64893"/>
                </a:cubicBezTo>
                <a:cubicBezTo>
                  <a:pt x="783726" y="67900"/>
                  <a:pt x="831086" y="79461"/>
                  <a:pt x="843608" y="82591"/>
                </a:cubicBezTo>
                <a:cubicBezTo>
                  <a:pt x="849507" y="78658"/>
                  <a:pt x="866319" y="75806"/>
                  <a:pt x="861306" y="70793"/>
                </a:cubicBezTo>
                <a:cubicBezTo>
                  <a:pt x="833039" y="42526"/>
                  <a:pt x="806839" y="72168"/>
                  <a:pt x="825910" y="53094"/>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Freeform: Shape 53">
            <a:extLst>
              <a:ext uri="{FF2B5EF4-FFF2-40B4-BE49-F238E27FC236}">
                <a16:creationId xmlns:a16="http://schemas.microsoft.com/office/drawing/2014/main" id="{BB55EA93-EC9A-F8C5-F433-4D8F7F999156}"/>
              </a:ext>
            </a:extLst>
          </p:cNvPr>
          <p:cNvSpPr/>
          <p:nvPr/>
        </p:nvSpPr>
        <p:spPr>
          <a:xfrm>
            <a:off x="7073327" y="4802075"/>
            <a:ext cx="2192840" cy="531260"/>
          </a:xfrm>
          <a:custGeom>
            <a:avLst/>
            <a:gdLst>
              <a:gd name="connsiteX0" fmla="*/ 0 w 2536723"/>
              <a:gd name="connsiteY0" fmla="*/ 159282 h 531260"/>
              <a:gd name="connsiteX1" fmla="*/ 5900 w 2536723"/>
              <a:gd name="connsiteY1" fmla="*/ 129786 h 531260"/>
              <a:gd name="connsiteX2" fmla="*/ 11799 w 2536723"/>
              <a:gd name="connsiteY2" fmla="*/ 82591 h 531260"/>
              <a:gd name="connsiteX3" fmla="*/ 17699 w 2536723"/>
              <a:gd name="connsiteY3" fmla="*/ 41295 h 531260"/>
              <a:gd name="connsiteX4" fmla="*/ 129786 w 2536723"/>
              <a:gd name="connsiteY4" fmla="*/ 58993 h 531260"/>
              <a:gd name="connsiteX5" fmla="*/ 147484 w 2536723"/>
              <a:gd name="connsiteY5" fmla="*/ 82591 h 531260"/>
              <a:gd name="connsiteX6" fmla="*/ 153384 w 2536723"/>
              <a:gd name="connsiteY6" fmla="*/ 100289 h 531260"/>
              <a:gd name="connsiteX7" fmla="*/ 171082 w 2536723"/>
              <a:gd name="connsiteY7" fmla="*/ 112088 h 531260"/>
              <a:gd name="connsiteX8" fmla="*/ 176981 w 2536723"/>
              <a:gd name="connsiteY8" fmla="*/ 147484 h 531260"/>
              <a:gd name="connsiteX9" fmla="*/ 200579 w 2536723"/>
              <a:gd name="connsiteY9" fmla="*/ 100289 h 531260"/>
              <a:gd name="connsiteX10" fmla="*/ 206478 w 2536723"/>
              <a:gd name="connsiteY10" fmla="*/ 35396 h 531260"/>
              <a:gd name="connsiteX11" fmla="*/ 212377 w 2536723"/>
              <a:gd name="connsiteY11" fmla="*/ 5899 h 531260"/>
              <a:gd name="connsiteX12" fmla="*/ 230075 w 2536723"/>
              <a:gd name="connsiteY12" fmla="*/ 0 h 531260"/>
              <a:gd name="connsiteX13" fmla="*/ 259572 w 2536723"/>
              <a:gd name="connsiteY13" fmla="*/ 35396 h 531260"/>
              <a:gd name="connsiteX14" fmla="*/ 277270 w 2536723"/>
              <a:gd name="connsiteY14" fmla="*/ 76691 h 531260"/>
              <a:gd name="connsiteX15" fmla="*/ 289069 w 2536723"/>
              <a:gd name="connsiteY15" fmla="*/ 112088 h 531260"/>
              <a:gd name="connsiteX16" fmla="*/ 312666 w 2536723"/>
              <a:gd name="connsiteY16" fmla="*/ 117987 h 531260"/>
              <a:gd name="connsiteX17" fmla="*/ 336264 w 2536723"/>
              <a:gd name="connsiteY17" fmla="*/ 153383 h 531260"/>
              <a:gd name="connsiteX18" fmla="*/ 383459 w 2536723"/>
              <a:gd name="connsiteY18" fmla="*/ 141584 h 531260"/>
              <a:gd name="connsiteX19" fmla="*/ 412955 w 2536723"/>
              <a:gd name="connsiteY19" fmla="*/ 153383 h 531260"/>
              <a:gd name="connsiteX20" fmla="*/ 448351 w 2536723"/>
              <a:gd name="connsiteY20" fmla="*/ 235974 h 531260"/>
              <a:gd name="connsiteX21" fmla="*/ 471949 w 2536723"/>
              <a:gd name="connsiteY21" fmla="*/ 212377 h 531260"/>
              <a:gd name="connsiteX22" fmla="*/ 525043 w 2536723"/>
              <a:gd name="connsiteY22" fmla="*/ 194679 h 531260"/>
              <a:gd name="connsiteX23" fmla="*/ 554540 w 2536723"/>
              <a:gd name="connsiteY23" fmla="*/ 230075 h 531260"/>
              <a:gd name="connsiteX24" fmla="*/ 584037 w 2536723"/>
              <a:gd name="connsiteY24" fmla="*/ 271370 h 531260"/>
              <a:gd name="connsiteX25" fmla="*/ 601735 w 2536723"/>
              <a:gd name="connsiteY25" fmla="*/ 230075 h 531260"/>
              <a:gd name="connsiteX26" fmla="*/ 613533 w 2536723"/>
              <a:gd name="connsiteY26" fmla="*/ 188779 h 531260"/>
              <a:gd name="connsiteX27" fmla="*/ 631231 w 2536723"/>
              <a:gd name="connsiteY27" fmla="*/ 171081 h 531260"/>
              <a:gd name="connsiteX28" fmla="*/ 648929 w 2536723"/>
              <a:gd name="connsiteY28" fmla="*/ 200578 h 531260"/>
              <a:gd name="connsiteX29" fmla="*/ 702024 w 2536723"/>
              <a:gd name="connsiteY29" fmla="*/ 247773 h 531260"/>
              <a:gd name="connsiteX30" fmla="*/ 719722 w 2536723"/>
              <a:gd name="connsiteY30" fmla="*/ 277270 h 531260"/>
              <a:gd name="connsiteX31" fmla="*/ 743319 w 2536723"/>
              <a:gd name="connsiteY31" fmla="*/ 247773 h 531260"/>
              <a:gd name="connsiteX32" fmla="*/ 749219 w 2536723"/>
              <a:gd name="connsiteY32" fmla="*/ 230075 h 531260"/>
              <a:gd name="connsiteX33" fmla="*/ 790514 w 2536723"/>
              <a:gd name="connsiteY33" fmla="*/ 212377 h 531260"/>
              <a:gd name="connsiteX34" fmla="*/ 831809 w 2536723"/>
              <a:gd name="connsiteY34" fmla="*/ 218276 h 531260"/>
              <a:gd name="connsiteX35" fmla="*/ 849508 w 2536723"/>
              <a:gd name="connsiteY35" fmla="*/ 253672 h 531260"/>
              <a:gd name="connsiteX36" fmla="*/ 867206 w 2536723"/>
              <a:gd name="connsiteY36" fmla="*/ 259571 h 531260"/>
              <a:gd name="connsiteX37" fmla="*/ 890803 w 2536723"/>
              <a:gd name="connsiteY37" fmla="*/ 289068 h 531260"/>
              <a:gd name="connsiteX38" fmla="*/ 896702 w 2536723"/>
              <a:gd name="connsiteY38" fmla="*/ 265471 h 531260"/>
              <a:gd name="connsiteX39" fmla="*/ 908501 w 2536723"/>
              <a:gd name="connsiteY39" fmla="*/ 241873 h 531260"/>
              <a:gd name="connsiteX40" fmla="*/ 932099 w 2536723"/>
              <a:gd name="connsiteY40" fmla="*/ 235974 h 531260"/>
              <a:gd name="connsiteX41" fmla="*/ 985193 w 2536723"/>
              <a:gd name="connsiteY41" fmla="*/ 224175 h 531260"/>
              <a:gd name="connsiteX42" fmla="*/ 1014689 w 2536723"/>
              <a:gd name="connsiteY42" fmla="*/ 206477 h 531260"/>
              <a:gd name="connsiteX43" fmla="*/ 1044186 w 2536723"/>
              <a:gd name="connsiteY43" fmla="*/ 230075 h 531260"/>
              <a:gd name="connsiteX44" fmla="*/ 1061884 w 2536723"/>
              <a:gd name="connsiteY44" fmla="*/ 253672 h 531260"/>
              <a:gd name="connsiteX45" fmla="*/ 1138576 w 2536723"/>
              <a:gd name="connsiteY45" fmla="*/ 289068 h 531260"/>
              <a:gd name="connsiteX46" fmla="*/ 1156274 w 2536723"/>
              <a:gd name="connsiteY46" fmla="*/ 300867 h 531260"/>
              <a:gd name="connsiteX47" fmla="*/ 1173972 w 2536723"/>
              <a:gd name="connsiteY47" fmla="*/ 283169 h 531260"/>
              <a:gd name="connsiteX48" fmla="*/ 1197569 w 2536723"/>
              <a:gd name="connsiteY48" fmla="*/ 277270 h 531260"/>
              <a:gd name="connsiteX49" fmla="*/ 1244764 w 2536723"/>
              <a:gd name="connsiteY49" fmla="*/ 306766 h 531260"/>
              <a:gd name="connsiteX50" fmla="*/ 1268362 w 2536723"/>
              <a:gd name="connsiteY50" fmla="*/ 259571 h 531260"/>
              <a:gd name="connsiteX51" fmla="*/ 1291959 w 2536723"/>
              <a:gd name="connsiteY51" fmla="*/ 247773 h 531260"/>
              <a:gd name="connsiteX52" fmla="*/ 1327355 w 2536723"/>
              <a:gd name="connsiteY52" fmla="*/ 283169 h 531260"/>
              <a:gd name="connsiteX53" fmla="*/ 1345053 w 2536723"/>
              <a:gd name="connsiteY53" fmla="*/ 289068 h 531260"/>
              <a:gd name="connsiteX54" fmla="*/ 1392248 w 2536723"/>
              <a:gd name="connsiteY54" fmla="*/ 241873 h 531260"/>
              <a:gd name="connsiteX55" fmla="*/ 1409946 w 2536723"/>
              <a:gd name="connsiteY55" fmla="*/ 230075 h 531260"/>
              <a:gd name="connsiteX56" fmla="*/ 1445342 w 2536723"/>
              <a:gd name="connsiteY56" fmla="*/ 235974 h 531260"/>
              <a:gd name="connsiteX57" fmla="*/ 1504336 w 2536723"/>
              <a:gd name="connsiteY57" fmla="*/ 271370 h 531260"/>
              <a:gd name="connsiteX58" fmla="*/ 1545631 w 2536723"/>
              <a:gd name="connsiteY58" fmla="*/ 294968 h 531260"/>
              <a:gd name="connsiteX59" fmla="*/ 1586927 w 2536723"/>
              <a:gd name="connsiteY59" fmla="*/ 289068 h 531260"/>
              <a:gd name="connsiteX60" fmla="*/ 1640021 w 2536723"/>
              <a:gd name="connsiteY60" fmla="*/ 336263 h 531260"/>
              <a:gd name="connsiteX61" fmla="*/ 1675417 w 2536723"/>
              <a:gd name="connsiteY61" fmla="*/ 330364 h 531260"/>
              <a:gd name="connsiteX62" fmla="*/ 1687216 w 2536723"/>
              <a:gd name="connsiteY62" fmla="*/ 348062 h 531260"/>
              <a:gd name="connsiteX63" fmla="*/ 1728511 w 2536723"/>
              <a:gd name="connsiteY63" fmla="*/ 389357 h 531260"/>
              <a:gd name="connsiteX64" fmla="*/ 1752109 w 2536723"/>
              <a:gd name="connsiteY64" fmla="*/ 383458 h 531260"/>
              <a:gd name="connsiteX65" fmla="*/ 1822901 w 2536723"/>
              <a:gd name="connsiteY65" fmla="*/ 377559 h 531260"/>
              <a:gd name="connsiteX66" fmla="*/ 1840599 w 2536723"/>
              <a:gd name="connsiteY66" fmla="*/ 359860 h 531260"/>
              <a:gd name="connsiteX67" fmla="*/ 1952687 w 2536723"/>
              <a:gd name="connsiteY67" fmla="*/ 471948 h 531260"/>
              <a:gd name="connsiteX68" fmla="*/ 1988083 w 2536723"/>
              <a:gd name="connsiteY68" fmla="*/ 430653 h 531260"/>
              <a:gd name="connsiteX69" fmla="*/ 2011680 w 2536723"/>
              <a:gd name="connsiteY69" fmla="*/ 448351 h 531260"/>
              <a:gd name="connsiteX70" fmla="*/ 2035278 w 2536723"/>
              <a:gd name="connsiteY70" fmla="*/ 460150 h 531260"/>
              <a:gd name="connsiteX71" fmla="*/ 2100171 w 2536723"/>
              <a:gd name="connsiteY71" fmla="*/ 454250 h 531260"/>
              <a:gd name="connsiteX72" fmla="*/ 2170963 w 2536723"/>
              <a:gd name="connsiteY72" fmla="*/ 442451 h 531260"/>
              <a:gd name="connsiteX73" fmla="*/ 2283051 w 2536723"/>
              <a:gd name="connsiteY73" fmla="*/ 501445 h 531260"/>
              <a:gd name="connsiteX74" fmla="*/ 2330246 w 2536723"/>
              <a:gd name="connsiteY74" fmla="*/ 471948 h 531260"/>
              <a:gd name="connsiteX75" fmla="*/ 2395139 w 2536723"/>
              <a:gd name="connsiteY75" fmla="*/ 525042 h 531260"/>
              <a:gd name="connsiteX76" fmla="*/ 2424635 w 2536723"/>
              <a:gd name="connsiteY76" fmla="*/ 519143 h 531260"/>
              <a:gd name="connsiteX77" fmla="*/ 2448233 w 2536723"/>
              <a:gd name="connsiteY77" fmla="*/ 513244 h 531260"/>
              <a:gd name="connsiteX78" fmla="*/ 2483629 w 2536723"/>
              <a:gd name="connsiteY78" fmla="*/ 525042 h 531260"/>
              <a:gd name="connsiteX79" fmla="*/ 2536723 w 2536723"/>
              <a:gd name="connsiteY79" fmla="*/ 530942 h 53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36723" h="531260">
                <a:moveTo>
                  <a:pt x="0" y="159282"/>
                </a:moveTo>
                <a:cubicBezTo>
                  <a:pt x="1967" y="149450"/>
                  <a:pt x="4375" y="139696"/>
                  <a:pt x="5900" y="129786"/>
                </a:cubicBezTo>
                <a:cubicBezTo>
                  <a:pt x="8311" y="114116"/>
                  <a:pt x="9704" y="98306"/>
                  <a:pt x="11799" y="82591"/>
                </a:cubicBezTo>
                <a:cubicBezTo>
                  <a:pt x="13637" y="68808"/>
                  <a:pt x="15732" y="55060"/>
                  <a:pt x="17699" y="41295"/>
                </a:cubicBezTo>
                <a:cubicBezTo>
                  <a:pt x="36742" y="42655"/>
                  <a:pt x="103097" y="38976"/>
                  <a:pt x="129786" y="58993"/>
                </a:cubicBezTo>
                <a:cubicBezTo>
                  <a:pt x="137652" y="64892"/>
                  <a:pt x="141585" y="74725"/>
                  <a:pt x="147484" y="82591"/>
                </a:cubicBezTo>
                <a:cubicBezTo>
                  <a:pt x="149451" y="88490"/>
                  <a:pt x="149499" y="95433"/>
                  <a:pt x="153384" y="100289"/>
                </a:cubicBezTo>
                <a:cubicBezTo>
                  <a:pt x="157813" y="105825"/>
                  <a:pt x="167911" y="105746"/>
                  <a:pt x="171082" y="112088"/>
                </a:cubicBezTo>
                <a:cubicBezTo>
                  <a:pt x="176431" y="122787"/>
                  <a:pt x="175015" y="135685"/>
                  <a:pt x="176981" y="147484"/>
                </a:cubicBezTo>
                <a:cubicBezTo>
                  <a:pt x="184847" y="131752"/>
                  <a:pt x="196103" y="117298"/>
                  <a:pt x="200579" y="100289"/>
                </a:cubicBezTo>
                <a:cubicBezTo>
                  <a:pt x="206107" y="79284"/>
                  <a:pt x="203784" y="56948"/>
                  <a:pt x="206478" y="35396"/>
                </a:cubicBezTo>
                <a:cubicBezTo>
                  <a:pt x="207722" y="25446"/>
                  <a:pt x="206815" y="14242"/>
                  <a:pt x="212377" y="5899"/>
                </a:cubicBezTo>
                <a:cubicBezTo>
                  <a:pt x="215826" y="725"/>
                  <a:pt x="224176" y="1966"/>
                  <a:pt x="230075" y="0"/>
                </a:cubicBezTo>
                <a:cubicBezTo>
                  <a:pt x="239907" y="11799"/>
                  <a:pt x="251523" y="22316"/>
                  <a:pt x="259572" y="35396"/>
                </a:cubicBezTo>
                <a:cubicBezTo>
                  <a:pt x="267421" y="48150"/>
                  <a:pt x="271894" y="62713"/>
                  <a:pt x="277270" y="76691"/>
                </a:cubicBezTo>
                <a:cubicBezTo>
                  <a:pt x="281735" y="88299"/>
                  <a:pt x="280975" y="102645"/>
                  <a:pt x="289069" y="112088"/>
                </a:cubicBezTo>
                <a:cubicBezTo>
                  <a:pt x="294345" y="118244"/>
                  <a:pt x="304800" y="116021"/>
                  <a:pt x="312666" y="117987"/>
                </a:cubicBezTo>
                <a:cubicBezTo>
                  <a:pt x="320532" y="129786"/>
                  <a:pt x="323868" y="146496"/>
                  <a:pt x="336264" y="153383"/>
                </a:cubicBezTo>
                <a:cubicBezTo>
                  <a:pt x="341604" y="156350"/>
                  <a:pt x="375012" y="144400"/>
                  <a:pt x="383459" y="141584"/>
                </a:cubicBezTo>
                <a:cubicBezTo>
                  <a:pt x="393291" y="145517"/>
                  <a:pt x="407619" y="144236"/>
                  <a:pt x="412955" y="153383"/>
                </a:cubicBezTo>
                <a:cubicBezTo>
                  <a:pt x="491240" y="287590"/>
                  <a:pt x="374905" y="162528"/>
                  <a:pt x="448351" y="235974"/>
                </a:cubicBezTo>
                <a:cubicBezTo>
                  <a:pt x="456217" y="228108"/>
                  <a:pt x="462155" y="217651"/>
                  <a:pt x="471949" y="212377"/>
                </a:cubicBezTo>
                <a:cubicBezTo>
                  <a:pt x="488375" y="203533"/>
                  <a:pt x="525043" y="194679"/>
                  <a:pt x="525043" y="194679"/>
                </a:cubicBezTo>
                <a:cubicBezTo>
                  <a:pt x="534875" y="206478"/>
                  <a:pt x="545176" y="217902"/>
                  <a:pt x="554540" y="230075"/>
                </a:cubicBezTo>
                <a:cubicBezTo>
                  <a:pt x="564854" y="243483"/>
                  <a:pt x="567121" y="271370"/>
                  <a:pt x="584037" y="271370"/>
                </a:cubicBezTo>
                <a:cubicBezTo>
                  <a:pt x="599013" y="271370"/>
                  <a:pt x="596617" y="244149"/>
                  <a:pt x="601735" y="230075"/>
                </a:cubicBezTo>
                <a:cubicBezTo>
                  <a:pt x="603308" y="225749"/>
                  <a:pt x="609544" y="194762"/>
                  <a:pt x="613533" y="188779"/>
                </a:cubicBezTo>
                <a:cubicBezTo>
                  <a:pt x="618161" y="181837"/>
                  <a:pt x="625332" y="176980"/>
                  <a:pt x="631231" y="171081"/>
                </a:cubicBezTo>
                <a:cubicBezTo>
                  <a:pt x="637130" y="180913"/>
                  <a:pt x="642049" y="191405"/>
                  <a:pt x="648929" y="200578"/>
                </a:cubicBezTo>
                <a:cubicBezTo>
                  <a:pt x="663031" y="219380"/>
                  <a:pt x="686833" y="230894"/>
                  <a:pt x="702024" y="247773"/>
                </a:cubicBezTo>
                <a:cubicBezTo>
                  <a:pt x="709695" y="256296"/>
                  <a:pt x="713823" y="267438"/>
                  <a:pt x="719722" y="277270"/>
                </a:cubicBezTo>
                <a:cubicBezTo>
                  <a:pt x="727588" y="267438"/>
                  <a:pt x="736646" y="258450"/>
                  <a:pt x="743319" y="247773"/>
                </a:cubicBezTo>
                <a:cubicBezTo>
                  <a:pt x="746615" y="242500"/>
                  <a:pt x="745334" y="234931"/>
                  <a:pt x="749219" y="230075"/>
                </a:cubicBezTo>
                <a:cubicBezTo>
                  <a:pt x="759405" y="217343"/>
                  <a:pt x="776343" y="215920"/>
                  <a:pt x="790514" y="212377"/>
                </a:cubicBezTo>
                <a:cubicBezTo>
                  <a:pt x="804279" y="214343"/>
                  <a:pt x="819103" y="212629"/>
                  <a:pt x="831809" y="218276"/>
                </a:cubicBezTo>
                <a:cubicBezTo>
                  <a:pt x="851503" y="227029"/>
                  <a:pt x="837467" y="241631"/>
                  <a:pt x="849508" y="253672"/>
                </a:cubicBezTo>
                <a:cubicBezTo>
                  <a:pt x="853905" y="258069"/>
                  <a:pt x="861307" y="257605"/>
                  <a:pt x="867206" y="259571"/>
                </a:cubicBezTo>
                <a:cubicBezTo>
                  <a:pt x="875072" y="269403"/>
                  <a:pt x="878456" y="286598"/>
                  <a:pt x="890803" y="289068"/>
                </a:cubicBezTo>
                <a:cubicBezTo>
                  <a:pt x="898753" y="290658"/>
                  <a:pt x="893855" y="273063"/>
                  <a:pt x="896702" y="265471"/>
                </a:cubicBezTo>
                <a:cubicBezTo>
                  <a:pt x="899790" y="257236"/>
                  <a:pt x="901745" y="247503"/>
                  <a:pt x="908501" y="241873"/>
                </a:cubicBezTo>
                <a:cubicBezTo>
                  <a:pt x="914730" y="236682"/>
                  <a:pt x="924303" y="238201"/>
                  <a:pt x="932099" y="235974"/>
                </a:cubicBezTo>
                <a:cubicBezTo>
                  <a:pt x="972767" y="224355"/>
                  <a:pt x="921306" y="234824"/>
                  <a:pt x="985193" y="224175"/>
                </a:cubicBezTo>
                <a:cubicBezTo>
                  <a:pt x="995025" y="218276"/>
                  <a:pt x="1003496" y="208964"/>
                  <a:pt x="1014689" y="206477"/>
                </a:cubicBezTo>
                <a:cubicBezTo>
                  <a:pt x="1044220" y="199915"/>
                  <a:pt x="1035800" y="215399"/>
                  <a:pt x="1044186" y="230075"/>
                </a:cubicBezTo>
                <a:cubicBezTo>
                  <a:pt x="1049064" y="238612"/>
                  <a:pt x="1054932" y="246720"/>
                  <a:pt x="1061884" y="253672"/>
                </a:cubicBezTo>
                <a:cubicBezTo>
                  <a:pt x="1092802" y="284590"/>
                  <a:pt x="1093642" y="277835"/>
                  <a:pt x="1138576" y="289068"/>
                </a:cubicBezTo>
                <a:cubicBezTo>
                  <a:pt x="1144475" y="293001"/>
                  <a:pt x="1149280" y="302033"/>
                  <a:pt x="1156274" y="300867"/>
                </a:cubicBezTo>
                <a:cubicBezTo>
                  <a:pt x="1164503" y="299496"/>
                  <a:pt x="1166728" y="287308"/>
                  <a:pt x="1173972" y="283169"/>
                </a:cubicBezTo>
                <a:cubicBezTo>
                  <a:pt x="1181011" y="279146"/>
                  <a:pt x="1189703" y="279236"/>
                  <a:pt x="1197569" y="277270"/>
                </a:cubicBezTo>
                <a:cubicBezTo>
                  <a:pt x="1213301" y="287102"/>
                  <a:pt x="1226767" y="311266"/>
                  <a:pt x="1244764" y="306766"/>
                </a:cubicBezTo>
                <a:cubicBezTo>
                  <a:pt x="1261827" y="302500"/>
                  <a:pt x="1257374" y="273305"/>
                  <a:pt x="1268362" y="259571"/>
                </a:cubicBezTo>
                <a:cubicBezTo>
                  <a:pt x="1273856" y="252704"/>
                  <a:pt x="1284093" y="251706"/>
                  <a:pt x="1291959" y="247773"/>
                </a:cubicBezTo>
                <a:cubicBezTo>
                  <a:pt x="1303758" y="259572"/>
                  <a:pt x="1314184" y="272925"/>
                  <a:pt x="1327355" y="283169"/>
                </a:cubicBezTo>
                <a:cubicBezTo>
                  <a:pt x="1332264" y="286987"/>
                  <a:pt x="1339074" y="290776"/>
                  <a:pt x="1345053" y="289068"/>
                </a:cubicBezTo>
                <a:cubicBezTo>
                  <a:pt x="1364968" y="283378"/>
                  <a:pt x="1380125" y="253996"/>
                  <a:pt x="1392248" y="241873"/>
                </a:cubicBezTo>
                <a:cubicBezTo>
                  <a:pt x="1397261" y="236860"/>
                  <a:pt x="1404047" y="234008"/>
                  <a:pt x="1409946" y="230075"/>
                </a:cubicBezTo>
                <a:cubicBezTo>
                  <a:pt x="1421745" y="232041"/>
                  <a:pt x="1434383" y="231180"/>
                  <a:pt x="1445342" y="235974"/>
                </a:cubicBezTo>
                <a:cubicBezTo>
                  <a:pt x="1466352" y="245166"/>
                  <a:pt x="1485046" y="258969"/>
                  <a:pt x="1504336" y="271370"/>
                </a:cubicBezTo>
                <a:cubicBezTo>
                  <a:pt x="1542801" y="296097"/>
                  <a:pt x="1512349" y="283873"/>
                  <a:pt x="1545631" y="294968"/>
                </a:cubicBezTo>
                <a:cubicBezTo>
                  <a:pt x="1559396" y="293001"/>
                  <a:pt x="1573557" y="285248"/>
                  <a:pt x="1586927" y="289068"/>
                </a:cubicBezTo>
                <a:cubicBezTo>
                  <a:pt x="1617379" y="297768"/>
                  <a:pt x="1625801" y="314934"/>
                  <a:pt x="1640021" y="336263"/>
                </a:cubicBezTo>
                <a:cubicBezTo>
                  <a:pt x="1651820" y="334297"/>
                  <a:pt x="1663813" y="327463"/>
                  <a:pt x="1675417" y="330364"/>
                </a:cubicBezTo>
                <a:cubicBezTo>
                  <a:pt x="1682295" y="332084"/>
                  <a:pt x="1682473" y="342792"/>
                  <a:pt x="1687216" y="348062"/>
                </a:cubicBezTo>
                <a:cubicBezTo>
                  <a:pt x="1700239" y="362531"/>
                  <a:pt x="1728511" y="389357"/>
                  <a:pt x="1728511" y="389357"/>
                </a:cubicBezTo>
                <a:cubicBezTo>
                  <a:pt x="1736377" y="387391"/>
                  <a:pt x="1744064" y="384464"/>
                  <a:pt x="1752109" y="383458"/>
                </a:cubicBezTo>
                <a:cubicBezTo>
                  <a:pt x="1775605" y="380521"/>
                  <a:pt x="1800021" y="383660"/>
                  <a:pt x="1822901" y="377559"/>
                </a:cubicBezTo>
                <a:cubicBezTo>
                  <a:pt x="1830962" y="375409"/>
                  <a:pt x="1834700" y="365760"/>
                  <a:pt x="1840599" y="359860"/>
                </a:cubicBezTo>
                <a:cubicBezTo>
                  <a:pt x="1930741" y="462879"/>
                  <a:pt x="1887340" y="432740"/>
                  <a:pt x="1952687" y="471948"/>
                </a:cubicBezTo>
                <a:cubicBezTo>
                  <a:pt x="1953603" y="470727"/>
                  <a:pt x="1981921" y="430653"/>
                  <a:pt x="1988083" y="430653"/>
                </a:cubicBezTo>
                <a:cubicBezTo>
                  <a:pt x="1997915" y="430653"/>
                  <a:pt x="2003342" y="443140"/>
                  <a:pt x="2011680" y="448351"/>
                </a:cubicBezTo>
                <a:cubicBezTo>
                  <a:pt x="2019138" y="453012"/>
                  <a:pt x="2027412" y="456217"/>
                  <a:pt x="2035278" y="460150"/>
                </a:cubicBezTo>
                <a:lnTo>
                  <a:pt x="2100171" y="454250"/>
                </a:lnTo>
                <a:cubicBezTo>
                  <a:pt x="2156626" y="448604"/>
                  <a:pt x="2137357" y="453654"/>
                  <a:pt x="2170963" y="442451"/>
                </a:cubicBezTo>
                <a:cubicBezTo>
                  <a:pt x="2252879" y="503889"/>
                  <a:pt x="2212555" y="491375"/>
                  <a:pt x="2283051" y="501445"/>
                </a:cubicBezTo>
                <a:cubicBezTo>
                  <a:pt x="2290491" y="496485"/>
                  <a:pt x="2326687" y="471948"/>
                  <a:pt x="2330246" y="471948"/>
                </a:cubicBezTo>
                <a:cubicBezTo>
                  <a:pt x="2347766" y="471948"/>
                  <a:pt x="2389884" y="519787"/>
                  <a:pt x="2395139" y="525042"/>
                </a:cubicBezTo>
                <a:cubicBezTo>
                  <a:pt x="2404971" y="523076"/>
                  <a:pt x="2414847" y="521318"/>
                  <a:pt x="2424635" y="519143"/>
                </a:cubicBezTo>
                <a:cubicBezTo>
                  <a:pt x="2432550" y="517384"/>
                  <a:pt x="2440165" y="512437"/>
                  <a:pt x="2448233" y="513244"/>
                </a:cubicBezTo>
                <a:cubicBezTo>
                  <a:pt x="2460608" y="514481"/>
                  <a:pt x="2471717" y="521468"/>
                  <a:pt x="2483629" y="525042"/>
                </a:cubicBezTo>
                <a:cubicBezTo>
                  <a:pt x="2511245" y="533327"/>
                  <a:pt x="2505811" y="530942"/>
                  <a:pt x="2536723" y="530942"/>
                </a:cubicBezTo>
              </a:path>
            </a:pathLst>
          </a:custGeom>
          <a:noFill/>
          <a:ln w="3810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315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2B310A20-A279-0676-754A-81646D9632A2}"/>
              </a:ext>
            </a:extLst>
          </p:cNvPr>
          <p:cNvSpPr/>
          <p:nvPr/>
        </p:nvSpPr>
        <p:spPr>
          <a:xfrm>
            <a:off x="1056290" y="2126603"/>
            <a:ext cx="10089931" cy="3739194"/>
          </a:xfrm>
          <a:prstGeom prst="rect">
            <a:avLst/>
          </a:prstGeom>
          <a:solidFill>
            <a:schemeClr val="accent1">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0414CCE7-2A71-3F37-A2C2-5405E7CD13DE}"/>
              </a:ext>
            </a:extLst>
          </p:cNvPr>
          <p:cNvSpPr>
            <a:spLocks noGrp="1"/>
          </p:cNvSpPr>
          <p:nvPr>
            <p:ph type="title"/>
          </p:nvPr>
        </p:nvSpPr>
        <p:spPr>
          <a:xfrm>
            <a:off x="1492537" y="702751"/>
            <a:ext cx="9097787" cy="597674"/>
          </a:xfrm>
        </p:spPr>
        <p:txBody>
          <a:bodyPr>
            <a:noAutofit/>
          </a:bodyPr>
          <a:lstStyle/>
          <a:p>
            <a:pPr algn="ctr"/>
            <a:r>
              <a:rPr lang="en-US" sz="3200" dirty="0">
                <a:solidFill>
                  <a:srgbClr val="002060"/>
                </a:solidFill>
              </a:rPr>
              <a:t>Patient data as QC check - moving average</a:t>
            </a:r>
          </a:p>
        </p:txBody>
      </p:sp>
      <p:sp>
        <p:nvSpPr>
          <p:cNvPr id="6" name="Flowchart: Terminator 5">
            <a:extLst>
              <a:ext uri="{FF2B5EF4-FFF2-40B4-BE49-F238E27FC236}">
                <a16:creationId xmlns:a16="http://schemas.microsoft.com/office/drawing/2014/main" id="{84661F59-3A52-20AD-76A8-86EA2D5302F0}"/>
              </a:ext>
            </a:extLst>
          </p:cNvPr>
          <p:cNvSpPr/>
          <p:nvPr/>
        </p:nvSpPr>
        <p:spPr>
          <a:xfrm>
            <a:off x="2008584" y="2795189"/>
            <a:ext cx="7981827" cy="352302"/>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dirty="0"/>
          </a:p>
        </p:txBody>
      </p:sp>
      <p:sp>
        <p:nvSpPr>
          <p:cNvPr id="8" name="Flowchart: Terminator 7">
            <a:extLst>
              <a:ext uri="{FF2B5EF4-FFF2-40B4-BE49-F238E27FC236}">
                <a16:creationId xmlns:a16="http://schemas.microsoft.com/office/drawing/2014/main" id="{35A5FAA5-E12D-3AF5-58AC-C937AC384833}"/>
              </a:ext>
            </a:extLst>
          </p:cNvPr>
          <p:cNvSpPr/>
          <p:nvPr/>
        </p:nvSpPr>
        <p:spPr>
          <a:xfrm>
            <a:off x="2811534" y="2795189"/>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10" name="Flowchart: Terminator 9">
            <a:extLst>
              <a:ext uri="{FF2B5EF4-FFF2-40B4-BE49-F238E27FC236}">
                <a16:creationId xmlns:a16="http://schemas.microsoft.com/office/drawing/2014/main" id="{3FE65F7E-FB20-B56D-920F-81B487A373A1}"/>
              </a:ext>
            </a:extLst>
          </p:cNvPr>
          <p:cNvSpPr/>
          <p:nvPr/>
        </p:nvSpPr>
        <p:spPr>
          <a:xfrm>
            <a:off x="9129006" y="2795189"/>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17" name="Flowchart: Terminator 16">
            <a:extLst>
              <a:ext uri="{FF2B5EF4-FFF2-40B4-BE49-F238E27FC236}">
                <a16:creationId xmlns:a16="http://schemas.microsoft.com/office/drawing/2014/main" id="{2819C7CF-4ED3-BBAC-21C6-5E7B22540FE6}"/>
              </a:ext>
            </a:extLst>
          </p:cNvPr>
          <p:cNvSpPr/>
          <p:nvPr/>
        </p:nvSpPr>
        <p:spPr>
          <a:xfrm>
            <a:off x="2008584" y="4197760"/>
            <a:ext cx="7981827" cy="352302"/>
          </a:xfrm>
          <a:prstGeom prst="flowChartTerminator">
            <a:avLst/>
          </a:prstGeom>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350"/>
          </a:p>
        </p:txBody>
      </p:sp>
      <p:sp>
        <p:nvSpPr>
          <p:cNvPr id="18" name="Flowchart: Terminator 17">
            <a:extLst>
              <a:ext uri="{FF2B5EF4-FFF2-40B4-BE49-F238E27FC236}">
                <a16:creationId xmlns:a16="http://schemas.microsoft.com/office/drawing/2014/main" id="{20C1FBAD-AB77-3E9E-D381-3620FAC43524}"/>
              </a:ext>
            </a:extLst>
          </p:cNvPr>
          <p:cNvSpPr/>
          <p:nvPr/>
        </p:nvSpPr>
        <p:spPr>
          <a:xfrm>
            <a:off x="2811534" y="4197760"/>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20" name="Flowchart: Terminator 19">
            <a:extLst>
              <a:ext uri="{FF2B5EF4-FFF2-40B4-BE49-F238E27FC236}">
                <a16:creationId xmlns:a16="http://schemas.microsoft.com/office/drawing/2014/main" id="{125D0DFE-52D6-001A-E933-4A4F127EB6DA}"/>
              </a:ext>
            </a:extLst>
          </p:cNvPr>
          <p:cNvSpPr/>
          <p:nvPr/>
        </p:nvSpPr>
        <p:spPr>
          <a:xfrm>
            <a:off x="9129006" y="4197760"/>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28" name="Freeform: Shape 27">
            <a:extLst>
              <a:ext uri="{FF2B5EF4-FFF2-40B4-BE49-F238E27FC236}">
                <a16:creationId xmlns:a16="http://schemas.microsoft.com/office/drawing/2014/main" id="{8863BB81-BE86-FED1-7ECE-E6F224B809F2}"/>
              </a:ext>
            </a:extLst>
          </p:cNvPr>
          <p:cNvSpPr/>
          <p:nvPr/>
        </p:nvSpPr>
        <p:spPr>
          <a:xfrm>
            <a:off x="2975241" y="2826130"/>
            <a:ext cx="6132380" cy="323020"/>
          </a:xfrm>
          <a:custGeom>
            <a:avLst/>
            <a:gdLst>
              <a:gd name="connsiteX0" fmla="*/ 0 w 8176506"/>
              <a:gd name="connsiteY0" fmla="*/ 306806 h 430693"/>
              <a:gd name="connsiteX1" fmla="*/ 11799 w 8176506"/>
              <a:gd name="connsiteY1" fmla="*/ 271410 h 430693"/>
              <a:gd name="connsiteX2" fmla="*/ 23598 w 8176506"/>
              <a:gd name="connsiteY2" fmla="*/ 241913 h 430693"/>
              <a:gd name="connsiteX3" fmla="*/ 35397 w 8176506"/>
              <a:gd name="connsiteY3" fmla="*/ 165222 h 430693"/>
              <a:gd name="connsiteX4" fmla="*/ 47195 w 8176506"/>
              <a:gd name="connsiteY4" fmla="*/ 141624 h 430693"/>
              <a:gd name="connsiteX5" fmla="*/ 76692 w 8176506"/>
              <a:gd name="connsiteY5" fmla="*/ 147524 h 430693"/>
              <a:gd name="connsiteX6" fmla="*/ 82591 w 8176506"/>
              <a:gd name="connsiteY6" fmla="*/ 206517 h 430693"/>
              <a:gd name="connsiteX7" fmla="*/ 94390 w 8176506"/>
              <a:gd name="connsiteY7" fmla="*/ 289108 h 430693"/>
              <a:gd name="connsiteX8" fmla="*/ 117987 w 8176506"/>
              <a:gd name="connsiteY8" fmla="*/ 271410 h 430693"/>
              <a:gd name="connsiteX9" fmla="*/ 141585 w 8176506"/>
              <a:gd name="connsiteY9" fmla="*/ 236014 h 430693"/>
              <a:gd name="connsiteX10" fmla="*/ 159283 w 8176506"/>
              <a:gd name="connsiteY10" fmla="*/ 212417 h 430693"/>
              <a:gd name="connsiteX11" fmla="*/ 176981 w 8176506"/>
              <a:gd name="connsiteY11" fmla="*/ 182920 h 430693"/>
              <a:gd name="connsiteX12" fmla="*/ 188780 w 8176506"/>
              <a:gd name="connsiteY12" fmla="*/ 165222 h 430693"/>
              <a:gd name="connsiteX13" fmla="*/ 206478 w 8176506"/>
              <a:gd name="connsiteY13" fmla="*/ 153423 h 430693"/>
              <a:gd name="connsiteX14" fmla="*/ 235975 w 8176506"/>
              <a:gd name="connsiteY14" fmla="*/ 224215 h 430693"/>
              <a:gd name="connsiteX15" fmla="*/ 241874 w 8176506"/>
              <a:gd name="connsiteY15" fmla="*/ 271410 h 430693"/>
              <a:gd name="connsiteX16" fmla="*/ 259572 w 8176506"/>
              <a:gd name="connsiteY16" fmla="*/ 218316 h 430693"/>
              <a:gd name="connsiteX17" fmla="*/ 277270 w 8176506"/>
              <a:gd name="connsiteY17" fmla="*/ 188819 h 430693"/>
              <a:gd name="connsiteX18" fmla="*/ 289069 w 8176506"/>
              <a:gd name="connsiteY18" fmla="*/ 153423 h 430693"/>
              <a:gd name="connsiteX19" fmla="*/ 306767 w 8176506"/>
              <a:gd name="connsiteY19" fmla="*/ 106228 h 430693"/>
              <a:gd name="connsiteX20" fmla="*/ 324465 w 8176506"/>
              <a:gd name="connsiteY20" fmla="*/ 177021 h 430693"/>
              <a:gd name="connsiteX21" fmla="*/ 342163 w 8176506"/>
              <a:gd name="connsiteY21" fmla="*/ 306806 h 430693"/>
              <a:gd name="connsiteX22" fmla="*/ 371660 w 8176506"/>
              <a:gd name="connsiteY22" fmla="*/ 300907 h 430693"/>
              <a:gd name="connsiteX23" fmla="*/ 401157 w 8176506"/>
              <a:gd name="connsiteY23" fmla="*/ 194719 h 430693"/>
              <a:gd name="connsiteX24" fmla="*/ 412955 w 8176506"/>
              <a:gd name="connsiteY24" fmla="*/ 165222 h 430693"/>
              <a:gd name="connsiteX25" fmla="*/ 418855 w 8176506"/>
              <a:gd name="connsiteY25" fmla="*/ 147524 h 430693"/>
              <a:gd name="connsiteX26" fmla="*/ 460150 w 8176506"/>
              <a:gd name="connsiteY26" fmla="*/ 200618 h 430693"/>
              <a:gd name="connsiteX27" fmla="*/ 466049 w 8176506"/>
              <a:gd name="connsiteY27" fmla="*/ 271410 h 430693"/>
              <a:gd name="connsiteX28" fmla="*/ 483747 w 8176506"/>
              <a:gd name="connsiteY28" fmla="*/ 330404 h 430693"/>
              <a:gd name="connsiteX29" fmla="*/ 507345 w 8176506"/>
              <a:gd name="connsiteY29" fmla="*/ 300907 h 430693"/>
              <a:gd name="connsiteX30" fmla="*/ 519144 w 8176506"/>
              <a:gd name="connsiteY30" fmla="*/ 271410 h 430693"/>
              <a:gd name="connsiteX31" fmla="*/ 560439 w 8176506"/>
              <a:gd name="connsiteY31" fmla="*/ 236014 h 430693"/>
              <a:gd name="connsiteX32" fmla="*/ 584037 w 8176506"/>
              <a:gd name="connsiteY32" fmla="*/ 218316 h 430693"/>
              <a:gd name="connsiteX33" fmla="*/ 619433 w 8176506"/>
              <a:gd name="connsiteY33" fmla="*/ 182920 h 430693"/>
              <a:gd name="connsiteX34" fmla="*/ 631231 w 8176506"/>
              <a:gd name="connsiteY34" fmla="*/ 135725 h 430693"/>
              <a:gd name="connsiteX35" fmla="*/ 672527 w 8176506"/>
              <a:gd name="connsiteY35" fmla="*/ 295008 h 430693"/>
              <a:gd name="connsiteX36" fmla="*/ 678426 w 8176506"/>
              <a:gd name="connsiteY36" fmla="*/ 312706 h 430693"/>
              <a:gd name="connsiteX37" fmla="*/ 737420 w 8176506"/>
              <a:gd name="connsiteY37" fmla="*/ 194719 h 430693"/>
              <a:gd name="connsiteX38" fmla="*/ 761017 w 8176506"/>
              <a:gd name="connsiteY38" fmla="*/ 129826 h 430693"/>
              <a:gd name="connsiteX39" fmla="*/ 796413 w 8176506"/>
              <a:gd name="connsiteY39" fmla="*/ 224215 h 430693"/>
              <a:gd name="connsiteX40" fmla="*/ 814111 w 8176506"/>
              <a:gd name="connsiteY40" fmla="*/ 336303 h 430693"/>
              <a:gd name="connsiteX41" fmla="*/ 825910 w 8176506"/>
              <a:gd name="connsiteY41" fmla="*/ 371699 h 430693"/>
              <a:gd name="connsiteX42" fmla="*/ 837709 w 8176506"/>
              <a:gd name="connsiteY42" fmla="*/ 354001 h 430693"/>
              <a:gd name="connsiteX43" fmla="*/ 884904 w 8176506"/>
              <a:gd name="connsiteY43" fmla="*/ 265511 h 430693"/>
              <a:gd name="connsiteX44" fmla="*/ 908501 w 8176506"/>
              <a:gd name="connsiteY44" fmla="*/ 236014 h 430693"/>
              <a:gd name="connsiteX45" fmla="*/ 949797 w 8176506"/>
              <a:gd name="connsiteY45" fmla="*/ 177021 h 430693"/>
              <a:gd name="connsiteX46" fmla="*/ 967495 w 8176506"/>
              <a:gd name="connsiteY46" fmla="*/ 165222 h 430693"/>
              <a:gd name="connsiteX47" fmla="*/ 985193 w 8176506"/>
              <a:gd name="connsiteY47" fmla="*/ 295008 h 430693"/>
              <a:gd name="connsiteX48" fmla="*/ 991092 w 8176506"/>
              <a:gd name="connsiteY48" fmla="*/ 330404 h 430693"/>
              <a:gd name="connsiteX49" fmla="*/ 1014689 w 8176506"/>
              <a:gd name="connsiteY49" fmla="*/ 318605 h 430693"/>
              <a:gd name="connsiteX50" fmla="*/ 1038287 w 8176506"/>
              <a:gd name="connsiteY50" fmla="*/ 247813 h 430693"/>
              <a:gd name="connsiteX51" fmla="*/ 1067784 w 8176506"/>
              <a:gd name="connsiteY51" fmla="*/ 182920 h 430693"/>
              <a:gd name="connsiteX52" fmla="*/ 1085482 w 8176506"/>
              <a:gd name="connsiteY52" fmla="*/ 206517 h 430693"/>
              <a:gd name="connsiteX53" fmla="*/ 1126777 w 8176506"/>
              <a:gd name="connsiteY53" fmla="*/ 324504 h 430693"/>
              <a:gd name="connsiteX54" fmla="*/ 1138576 w 8176506"/>
              <a:gd name="connsiteY54" fmla="*/ 354001 h 430693"/>
              <a:gd name="connsiteX55" fmla="*/ 1168073 w 8176506"/>
              <a:gd name="connsiteY55" fmla="*/ 277310 h 430693"/>
              <a:gd name="connsiteX56" fmla="*/ 1185771 w 8176506"/>
              <a:gd name="connsiteY56" fmla="*/ 253712 h 430693"/>
              <a:gd name="connsiteX57" fmla="*/ 1215267 w 8176506"/>
              <a:gd name="connsiteY57" fmla="*/ 200618 h 430693"/>
              <a:gd name="connsiteX58" fmla="*/ 1244764 w 8176506"/>
              <a:gd name="connsiteY58" fmla="*/ 247813 h 430693"/>
              <a:gd name="connsiteX59" fmla="*/ 1268362 w 8176506"/>
              <a:gd name="connsiteY59" fmla="*/ 330404 h 430693"/>
              <a:gd name="connsiteX60" fmla="*/ 1303758 w 8176506"/>
              <a:gd name="connsiteY60" fmla="*/ 271410 h 430693"/>
              <a:gd name="connsiteX61" fmla="*/ 1356852 w 8176506"/>
              <a:gd name="connsiteY61" fmla="*/ 188819 h 430693"/>
              <a:gd name="connsiteX62" fmla="*/ 1374550 w 8176506"/>
              <a:gd name="connsiteY62" fmla="*/ 182920 h 430693"/>
              <a:gd name="connsiteX63" fmla="*/ 1421745 w 8176506"/>
              <a:gd name="connsiteY63" fmla="*/ 365800 h 430693"/>
              <a:gd name="connsiteX64" fmla="*/ 1445342 w 8176506"/>
              <a:gd name="connsiteY64" fmla="*/ 430693 h 430693"/>
              <a:gd name="connsiteX65" fmla="*/ 1492537 w 8176506"/>
              <a:gd name="connsiteY65" fmla="*/ 371699 h 430693"/>
              <a:gd name="connsiteX66" fmla="*/ 1527933 w 8176506"/>
              <a:gd name="connsiteY66" fmla="*/ 289108 h 430693"/>
              <a:gd name="connsiteX67" fmla="*/ 1533833 w 8176506"/>
              <a:gd name="connsiteY67" fmla="*/ 253712 h 430693"/>
              <a:gd name="connsiteX68" fmla="*/ 1569229 w 8176506"/>
              <a:gd name="connsiteY68" fmla="*/ 206517 h 430693"/>
              <a:gd name="connsiteX69" fmla="*/ 1586927 w 8176506"/>
              <a:gd name="connsiteY69" fmla="*/ 194719 h 430693"/>
              <a:gd name="connsiteX70" fmla="*/ 1604625 w 8176506"/>
              <a:gd name="connsiteY70" fmla="*/ 295008 h 430693"/>
              <a:gd name="connsiteX71" fmla="*/ 1628222 w 8176506"/>
              <a:gd name="connsiteY71" fmla="*/ 342202 h 430693"/>
              <a:gd name="connsiteX72" fmla="*/ 1687216 w 8176506"/>
              <a:gd name="connsiteY72" fmla="*/ 265511 h 430693"/>
              <a:gd name="connsiteX73" fmla="*/ 1752109 w 8176506"/>
              <a:gd name="connsiteY73" fmla="*/ 147524 h 430693"/>
              <a:gd name="connsiteX74" fmla="*/ 1781606 w 8176506"/>
              <a:gd name="connsiteY74" fmla="*/ 230115 h 430693"/>
              <a:gd name="connsiteX75" fmla="*/ 1793404 w 8176506"/>
              <a:gd name="connsiteY75" fmla="*/ 247813 h 430693"/>
              <a:gd name="connsiteX76" fmla="*/ 1811102 w 8176506"/>
              <a:gd name="connsiteY76" fmla="*/ 241913 h 430693"/>
              <a:gd name="connsiteX77" fmla="*/ 1834700 w 8176506"/>
              <a:gd name="connsiteY77" fmla="*/ 200618 h 430693"/>
              <a:gd name="connsiteX78" fmla="*/ 1858297 w 8176506"/>
              <a:gd name="connsiteY78" fmla="*/ 177021 h 430693"/>
              <a:gd name="connsiteX79" fmla="*/ 1899593 w 8176506"/>
              <a:gd name="connsiteY79" fmla="*/ 365800 h 430693"/>
              <a:gd name="connsiteX80" fmla="*/ 1964486 w 8176506"/>
              <a:gd name="connsiteY80" fmla="*/ 342202 h 430693"/>
              <a:gd name="connsiteX81" fmla="*/ 1988083 w 8176506"/>
              <a:gd name="connsiteY81" fmla="*/ 318605 h 430693"/>
              <a:gd name="connsiteX82" fmla="*/ 1999882 w 8176506"/>
              <a:gd name="connsiteY82" fmla="*/ 300907 h 430693"/>
              <a:gd name="connsiteX83" fmla="*/ 2035278 w 8176506"/>
              <a:gd name="connsiteY83" fmla="*/ 230115 h 430693"/>
              <a:gd name="connsiteX84" fmla="*/ 2076573 w 8176506"/>
              <a:gd name="connsiteY84" fmla="*/ 159322 h 430693"/>
              <a:gd name="connsiteX85" fmla="*/ 2088372 w 8176506"/>
              <a:gd name="connsiteY85" fmla="*/ 88530 h 430693"/>
              <a:gd name="connsiteX86" fmla="*/ 2094271 w 8176506"/>
              <a:gd name="connsiteY86" fmla="*/ 64933 h 430693"/>
              <a:gd name="connsiteX87" fmla="*/ 2111969 w 8176506"/>
              <a:gd name="connsiteY87" fmla="*/ 53134 h 430693"/>
              <a:gd name="connsiteX88" fmla="*/ 2147366 w 8176506"/>
              <a:gd name="connsiteY88" fmla="*/ 129826 h 430693"/>
              <a:gd name="connsiteX89" fmla="*/ 2212258 w 8176506"/>
              <a:gd name="connsiteY89" fmla="*/ 218316 h 430693"/>
              <a:gd name="connsiteX90" fmla="*/ 2235856 w 8176506"/>
              <a:gd name="connsiteY90" fmla="*/ 247813 h 430693"/>
              <a:gd name="connsiteX91" fmla="*/ 2259453 w 8176506"/>
              <a:gd name="connsiteY91" fmla="*/ 318605 h 430693"/>
              <a:gd name="connsiteX92" fmla="*/ 2288950 w 8176506"/>
              <a:gd name="connsiteY92" fmla="*/ 277310 h 430693"/>
              <a:gd name="connsiteX93" fmla="*/ 2300749 w 8176506"/>
              <a:gd name="connsiteY93" fmla="*/ 241913 h 430693"/>
              <a:gd name="connsiteX94" fmla="*/ 2324346 w 8176506"/>
              <a:gd name="connsiteY94" fmla="*/ 312706 h 430693"/>
              <a:gd name="connsiteX95" fmla="*/ 2342044 w 8176506"/>
              <a:gd name="connsiteY95" fmla="*/ 348102 h 430693"/>
              <a:gd name="connsiteX96" fmla="*/ 2371541 w 8176506"/>
              <a:gd name="connsiteY96" fmla="*/ 259612 h 430693"/>
              <a:gd name="connsiteX97" fmla="*/ 2389239 w 8176506"/>
              <a:gd name="connsiteY97" fmla="*/ 241913 h 430693"/>
              <a:gd name="connsiteX98" fmla="*/ 2401038 w 8176506"/>
              <a:gd name="connsiteY98" fmla="*/ 224215 h 430693"/>
              <a:gd name="connsiteX99" fmla="*/ 2454132 w 8176506"/>
              <a:gd name="connsiteY99" fmla="*/ 200618 h 430693"/>
              <a:gd name="connsiteX100" fmla="*/ 2495427 w 8176506"/>
              <a:gd name="connsiteY100" fmla="*/ 218316 h 430693"/>
              <a:gd name="connsiteX101" fmla="*/ 2524924 w 8176506"/>
              <a:gd name="connsiteY101" fmla="*/ 277310 h 430693"/>
              <a:gd name="connsiteX102" fmla="*/ 2566220 w 8176506"/>
              <a:gd name="connsiteY102" fmla="*/ 348102 h 430693"/>
              <a:gd name="connsiteX103" fmla="*/ 2583918 w 8176506"/>
              <a:gd name="connsiteY103" fmla="*/ 354001 h 430693"/>
              <a:gd name="connsiteX104" fmla="*/ 2637012 w 8176506"/>
              <a:gd name="connsiteY104" fmla="*/ 147524 h 430693"/>
              <a:gd name="connsiteX105" fmla="*/ 2654710 w 8176506"/>
              <a:gd name="connsiteY105" fmla="*/ 64933 h 430693"/>
              <a:gd name="connsiteX106" fmla="*/ 2678307 w 8176506"/>
              <a:gd name="connsiteY106" fmla="*/ 123926 h 430693"/>
              <a:gd name="connsiteX107" fmla="*/ 2684207 w 8176506"/>
              <a:gd name="connsiteY107" fmla="*/ 177021 h 430693"/>
              <a:gd name="connsiteX108" fmla="*/ 2696006 w 8176506"/>
              <a:gd name="connsiteY108" fmla="*/ 289108 h 430693"/>
              <a:gd name="connsiteX109" fmla="*/ 2754999 w 8176506"/>
              <a:gd name="connsiteY109" fmla="*/ 194719 h 430693"/>
              <a:gd name="connsiteX110" fmla="*/ 2760898 w 8176506"/>
              <a:gd name="connsiteY110" fmla="*/ 171121 h 430693"/>
              <a:gd name="connsiteX111" fmla="*/ 2790395 w 8176506"/>
              <a:gd name="connsiteY111" fmla="*/ 277310 h 430693"/>
              <a:gd name="connsiteX112" fmla="*/ 2831691 w 8176506"/>
              <a:gd name="connsiteY112" fmla="*/ 271410 h 430693"/>
              <a:gd name="connsiteX113" fmla="*/ 2926080 w 8176506"/>
              <a:gd name="connsiteY113" fmla="*/ 206517 h 430693"/>
              <a:gd name="connsiteX114" fmla="*/ 2931980 w 8176506"/>
              <a:gd name="connsiteY114" fmla="*/ 259612 h 430693"/>
              <a:gd name="connsiteX115" fmla="*/ 2937879 w 8176506"/>
              <a:gd name="connsiteY115" fmla="*/ 306806 h 430693"/>
              <a:gd name="connsiteX116" fmla="*/ 2979175 w 8176506"/>
              <a:gd name="connsiteY116" fmla="*/ 241913 h 430693"/>
              <a:gd name="connsiteX117" fmla="*/ 2990973 w 8176506"/>
              <a:gd name="connsiteY117" fmla="*/ 171121 h 430693"/>
              <a:gd name="connsiteX118" fmla="*/ 2996873 w 8176506"/>
              <a:gd name="connsiteY118" fmla="*/ 129826 h 430693"/>
              <a:gd name="connsiteX119" fmla="*/ 3008671 w 8176506"/>
              <a:gd name="connsiteY119" fmla="*/ 112128 h 430693"/>
              <a:gd name="connsiteX120" fmla="*/ 3044067 w 8176506"/>
              <a:gd name="connsiteY120" fmla="*/ 53134 h 430693"/>
              <a:gd name="connsiteX121" fmla="*/ 3067665 w 8176506"/>
              <a:gd name="connsiteY121" fmla="*/ 41335 h 430693"/>
              <a:gd name="connsiteX122" fmla="*/ 3097162 w 8176506"/>
              <a:gd name="connsiteY122" fmla="*/ 40 h 430693"/>
              <a:gd name="connsiteX123" fmla="*/ 3108960 w 8176506"/>
              <a:gd name="connsiteY123" fmla="*/ 53134 h 430693"/>
              <a:gd name="connsiteX124" fmla="*/ 3114860 w 8176506"/>
              <a:gd name="connsiteY124" fmla="*/ 112128 h 430693"/>
              <a:gd name="connsiteX125" fmla="*/ 3138457 w 8176506"/>
              <a:gd name="connsiteY125" fmla="*/ 289108 h 430693"/>
              <a:gd name="connsiteX126" fmla="*/ 3150256 w 8176506"/>
              <a:gd name="connsiteY126" fmla="*/ 253712 h 430693"/>
              <a:gd name="connsiteX127" fmla="*/ 3167954 w 8176506"/>
              <a:gd name="connsiteY127" fmla="*/ 330404 h 430693"/>
              <a:gd name="connsiteX128" fmla="*/ 3173853 w 8176506"/>
              <a:gd name="connsiteY128" fmla="*/ 348102 h 430693"/>
              <a:gd name="connsiteX129" fmla="*/ 3215149 w 8176506"/>
              <a:gd name="connsiteY129" fmla="*/ 324504 h 430693"/>
              <a:gd name="connsiteX130" fmla="*/ 3256444 w 8176506"/>
              <a:gd name="connsiteY130" fmla="*/ 389397 h 430693"/>
              <a:gd name="connsiteX131" fmla="*/ 3280042 w 8176506"/>
              <a:gd name="connsiteY131" fmla="*/ 247813 h 430693"/>
              <a:gd name="connsiteX132" fmla="*/ 3297740 w 8176506"/>
              <a:gd name="connsiteY132" fmla="*/ 41335 h 430693"/>
              <a:gd name="connsiteX133" fmla="*/ 3303639 w 8176506"/>
              <a:gd name="connsiteY133" fmla="*/ 118027 h 430693"/>
              <a:gd name="connsiteX134" fmla="*/ 3309538 w 8176506"/>
              <a:gd name="connsiteY134" fmla="*/ 135725 h 430693"/>
              <a:gd name="connsiteX135" fmla="*/ 3339035 w 8176506"/>
              <a:gd name="connsiteY135" fmla="*/ 82631 h 430693"/>
              <a:gd name="connsiteX136" fmla="*/ 3362633 w 8176506"/>
              <a:gd name="connsiteY136" fmla="*/ 64933 h 430693"/>
              <a:gd name="connsiteX137" fmla="*/ 3374431 w 8176506"/>
              <a:gd name="connsiteY137" fmla="*/ 241913 h 430693"/>
              <a:gd name="connsiteX138" fmla="*/ 3403928 w 8176506"/>
              <a:gd name="connsiteY138" fmla="*/ 141624 h 430693"/>
              <a:gd name="connsiteX139" fmla="*/ 3415727 w 8176506"/>
              <a:gd name="connsiteY139" fmla="*/ 123926 h 430693"/>
              <a:gd name="connsiteX140" fmla="*/ 3445224 w 8176506"/>
              <a:gd name="connsiteY140" fmla="*/ 241913 h 430693"/>
              <a:gd name="connsiteX141" fmla="*/ 3451123 w 8176506"/>
              <a:gd name="connsiteY141" fmla="*/ 259612 h 430693"/>
              <a:gd name="connsiteX142" fmla="*/ 3468821 w 8176506"/>
              <a:gd name="connsiteY142" fmla="*/ 230115 h 430693"/>
              <a:gd name="connsiteX143" fmla="*/ 3480620 w 8176506"/>
              <a:gd name="connsiteY143" fmla="*/ 212417 h 430693"/>
              <a:gd name="connsiteX144" fmla="*/ 3510117 w 8176506"/>
              <a:gd name="connsiteY144" fmla="*/ 324504 h 430693"/>
              <a:gd name="connsiteX145" fmla="*/ 3516016 w 8176506"/>
              <a:gd name="connsiteY145" fmla="*/ 271410 h 430693"/>
              <a:gd name="connsiteX146" fmla="*/ 3521915 w 8176506"/>
              <a:gd name="connsiteY146" fmla="*/ 230115 h 430693"/>
              <a:gd name="connsiteX147" fmla="*/ 3551412 w 8176506"/>
              <a:gd name="connsiteY147" fmla="*/ 306806 h 430693"/>
              <a:gd name="connsiteX148" fmla="*/ 3563211 w 8176506"/>
              <a:gd name="connsiteY148" fmla="*/ 289108 h 430693"/>
              <a:gd name="connsiteX149" fmla="*/ 3580909 w 8176506"/>
              <a:gd name="connsiteY149" fmla="*/ 182920 h 430693"/>
              <a:gd name="connsiteX150" fmla="*/ 3598607 w 8176506"/>
              <a:gd name="connsiteY150" fmla="*/ 218316 h 430693"/>
              <a:gd name="connsiteX151" fmla="*/ 3634003 w 8176506"/>
              <a:gd name="connsiteY151" fmla="*/ 200618 h 430693"/>
              <a:gd name="connsiteX152" fmla="*/ 3681198 w 8176506"/>
              <a:gd name="connsiteY152" fmla="*/ 224215 h 430693"/>
              <a:gd name="connsiteX153" fmla="*/ 3698896 w 8176506"/>
              <a:gd name="connsiteY153" fmla="*/ 218316 h 430693"/>
              <a:gd name="connsiteX154" fmla="*/ 3704795 w 8176506"/>
              <a:gd name="connsiteY154" fmla="*/ 247813 h 430693"/>
              <a:gd name="connsiteX155" fmla="*/ 3799185 w 8176506"/>
              <a:gd name="connsiteY155" fmla="*/ 88530 h 430693"/>
              <a:gd name="connsiteX156" fmla="*/ 3834581 w 8176506"/>
              <a:gd name="connsiteY156" fmla="*/ 76732 h 430693"/>
              <a:gd name="connsiteX157" fmla="*/ 3875877 w 8176506"/>
              <a:gd name="connsiteY157" fmla="*/ 94430 h 430693"/>
              <a:gd name="connsiteX158" fmla="*/ 3905373 w 8176506"/>
              <a:gd name="connsiteY158" fmla="*/ 171121 h 430693"/>
              <a:gd name="connsiteX159" fmla="*/ 3923071 w 8176506"/>
              <a:gd name="connsiteY159" fmla="*/ 253712 h 430693"/>
              <a:gd name="connsiteX160" fmla="*/ 3940769 w 8176506"/>
              <a:gd name="connsiteY160" fmla="*/ 318605 h 430693"/>
              <a:gd name="connsiteX161" fmla="*/ 4082354 w 8176506"/>
              <a:gd name="connsiteY161" fmla="*/ 218316 h 430693"/>
              <a:gd name="connsiteX162" fmla="*/ 4141347 w 8176506"/>
              <a:gd name="connsiteY162" fmla="*/ 188819 h 430693"/>
              <a:gd name="connsiteX163" fmla="*/ 4147247 w 8176506"/>
              <a:gd name="connsiteY163" fmla="*/ 265511 h 430693"/>
              <a:gd name="connsiteX164" fmla="*/ 4194442 w 8176506"/>
              <a:gd name="connsiteY164" fmla="*/ 253712 h 430693"/>
              <a:gd name="connsiteX165" fmla="*/ 4247536 w 8176506"/>
              <a:gd name="connsiteY165" fmla="*/ 200618 h 430693"/>
              <a:gd name="connsiteX166" fmla="*/ 4282932 w 8176506"/>
              <a:gd name="connsiteY166" fmla="*/ 253712 h 430693"/>
              <a:gd name="connsiteX167" fmla="*/ 4300630 w 8176506"/>
              <a:gd name="connsiteY167" fmla="*/ 241913 h 430693"/>
              <a:gd name="connsiteX168" fmla="*/ 4336026 w 8176506"/>
              <a:gd name="connsiteY168" fmla="*/ 206517 h 430693"/>
              <a:gd name="connsiteX169" fmla="*/ 4377322 w 8176506"/>
              <a:gd name="connsiteY169" fmla="*/ 295008 h 430693"/>
              <a:gd name="connsiteX170" fmla="*/ 4412718 w 8176506"/>
              <a:gd name="connsiteY170" fmla="*/ 241913 h 430693"/>
              <a:gd name="connsiteX171" fmla="*/ 4442215 w 8176506"/>
              <a:gd name="connsiteY171" fmla="*/ 188819 h 430693"/>
              <a:gd name="connsiteX172" fmla="*/ 4495309 w 8176506"/>
              <a:gd name="connsiteY172" fmla="*/ 200618 h 430693"/>
              <a:gd name="connsiteX173" fmla="*/ 4507107 w 8176506"/>
              <a:gd name="connsiteY173" fmla="*/ 289108 h 430693"/>
              <a:gd name="connsiteX174" fmla="*/ 4513007 w 8176506"/>
              <a:gd name="connsiteY174" fmla="*/ 318605 h 430693"/>
              <a:gd name="connsiteX175" fmla="*/ 4518906 w 8176506"/>
              <a:gd name="connsiteY175" fmla="*/ 289108 h 430693"/>
              <a:gd name="connsiteX176" fmla="*/ 4536604 w 8176506"/>
              <a:gd name="connsiteY176" fmla="*/ 218316 h 430693"/>
              <a:gd name="connsiteX177" fmla="*/ 4572000 w 8176506"/>
              <a:gd name="connsiteY177" fmla="*/ 236014 h 430693"/>
              <a:gd name="connsiteX178" fmla="*/ 4619195 w 8176506"/>
              <a:gd name="connsiteY178" fmla="*/ 171121 h 430693"/>
              <a:gd name="connsiteX179" fmla="*/ 4678189 w 8176506"/>
              <a:gd name="connsiteY179" fmla="*/ 100329 h 430693"/>
              <a:gd name="connsiteX180" fmla="*/ 4695887 w 8176506"/>
              <a:gd name="connsiteY180" fmla="*/ 112128 h 430693"/>
              <a:gd name="connsiteX181" fmla="*/ 4707686 w 8176506"/>
              <a:gd name="connsiteY181" fmla="*/ 94430 h 430693"/>
              <a:gd name="connsiteX182" fmla="*/ 4713585 w 8176506"/>
              <a:gd name="connsiteY182" fmla="*/ 159322 h 430693"/>
              <a:gd name="connsiteX183" fmla="*/ 4743082 w 8176506"/>
              <a:gd name="connsiteY183" fmla="*/ 153423 h 430693"/>
              <a:gd name="connsiteX184" fmla="*/ 4760780 w 8176506"/>
              <a:gd name="connsiteY184" fmla="*/ 218316 h 430693"/>
              <a:gd name="connsiteX185" fmla="*/ 4772578 w 8176506"/>
              <a:gd name="connsiteY185" fmla="*/ 236014 h 430693"/>
              <a:gd name="connsiteX186" fmla="*/ 4825673 w 8176506"/>
              <a:gd name="connsiteY186" fmla="*/ 153423 h 430693"/>
              <a:gd name="connsiteX187" fmla="*/ 4837471 w 8176506"/>
              <a:gd name="connsiteY187" fmla="*/ 206517 h 430693"/>
              <a:gd name="connsiteX188" fmla="*/ 4849270 w 8176506"/>
              <a:gd name="connsiteY188" fmla="*/ 236014 h 430693"/>
              <a:gd name="connsiteX189" fmla="*/ 4878767 w 8176506"/>
              <a:gd name="connsiteY189" fmla="*/ 218316 h 430693"/>
              <a:gd name="connsiteX190" fmla="*/ 4914163 w 8176506"/>
              <a:gd name="connsiteY190" fmla="*/ 165222 h 430693"/>
              <a:gd name="connsiteX191" fmla="*/ 4931861 w 8176506"/>
              <a:gd name="connsiteY191" fmla="*/ 141624 h 430693"/>
              <a:gd name="connsiteX192" fmla="*/ 4979056 w 8176506"/>
              <a:gd name="connsiteY192" fmla="*/ 283209 h 430693"/>
              <a:gd name="connsiteX193" fmla="*/ 5020351 w 8176506"/>
              <a:gd name="connsiteY193" fmla="*/ 236014 h 430693"/>
              <a:gd name="connsiteX194" fmla="*/ 5079345 w 8176506"/>
              <a:gd name="connsiteY194" fmla="*/ 141624 h 430693"/>
              <a:gd name="connsiteX195" fmla="*/ 5085244 w 8176506"/>
              <a:gd name="connsiteY195" fmla="*/ 182920 h 430693"/>
              <a:gd name="connsiteX196" fmla="*/ 5091144 w 8176506"/>
              <a:gd name="connsiteY196" fmla="*/ 212417 h 430693"/>
              <a:gd name="connsiteX197" fmla="*/ 5108842 w 8176506"/>
              <a:gd name="connsiteY197" fmla="*/ 218316 h 430693"/>
              <a:gd name="connsiteX198" fmla="*/ 5144238 w 8176506"/>
              <a:gd name="connsiteY198" fmla="*/ 182920 h 430693"/>
              <a:gd name="connsiteX199" fmla="*/ 5161936 w 8176506"/>
              <a:gd name="connsiteY199" fmla="*/ 200618 h 430693"/>
              <a:gd name="connsiteX200" fmla="*/ 5191433 w 8176506"/>
              <a:gd name="connsiteY200" fmla="*/ 212417 h 430693"/>
              <a:gd name="connsiteX201" fmla="*/ 5232728 w 8176506"/>
              <a:gd name="connsiteY201" fmla="*/ 206517 h 430693"/>
              <a:gd name="connsiteX202" fmla="*/ 5256326 w 8176506"/>
              <a:gd name="connsiteY202" fmla="*/ 188819 h 430693"/>
              <a:gd name="connsiteX203" fmla="*/ 5285822 w 8176506"/>
              <a:gd name="connsiteY203" fmla="*/ 330404 h 430693"/>
              <a:gd name="connsiteX204" fmla="*/ 5333017 w 8176506"/>
              <a:gd name="connsiteY204" fmla="*/ 241913 h 430693"/>
              <a:gd name="connsiteX205" fmla="*/ 5344816 w 8176506"/>
              <a:gd name="connsiteY205" fmla="*/ 200618 h 430693"/>
              <a:gd name="connsiteX206" fmla="*/ 5362514 w 8176506"/>
              <a:gd name="connsiteY206" fmla="*/ 188819 h 430693"/>
              <a:gd name="connsiteX207" fmla="*/ 5403809 w 8176506"/>
              <a:gd name="connsiteY207" fmla="*/ 147524 h 430693"/>
              <a:gd name="connsiteX208" fmla="*/ 5433306 w 8176506"/>
              <a:gd name="connsiteY208" fmla="*/ 230115 h 430693"/>
              <a:gd name="connsiteX209" fmla="*/ 5451004 w 8176506"/>
              <a:gd name="connsiteY209" fmla="*/ 253712 h 430693"/>
              <a:gd name="connsiteX210" fmla="*/ 5486400 w 8176506"/>
              <a:gd name="connsiteY210" fmla="*/ 194719 h 430693"/>
              <a:gd name="connsiteX211" fmla="*/ 5521797 w 8176506"/>
              <a:gd name="connsiteY211" fmla="*/ 141624 h 430693"/>
              <a:gd name="connsiteX212" fmla="*/ 5592589 w 8176506"/>
              <a:gd name="connsiteY212" fmla="*/ 212417 h 430693"/>
              <a:gd name="connsiteX213" fmla="*/ 5669280 w 8176506"/>
              <a:gd name="connsiteY213" fmla="*/ 123926 h 430693"/>
              <a:gd name="connsiteX214" fmla="*/ 5698777 w 8176506"/>
              <a:gd name="connsiteY214" fmla="*/ 259612 h 430693"/>
              <a:gd name="connsiteX215" fmla="*/ 5781368 w 8176506"/>
              <a:gd name="connsiteY215" fmla="*/ 200618 h 430693"/>
              <a:gd name="connsiteX216" fmla="*/ 5816764 w 8176506"/>
              <a:gd name="connsiteY216" fmla="*/ 135725 h 430693"/>
              <a:gd name="connsiteX217" fmla="*/ 5828563 w 8176506"/>
              <a:gd name="connsiteY217" fmla="*/ 171121 h 430693"/>
              <a:gd name="connsiteX218" fmla="*/ 5840362 w 8176506"/>
              <a:gd name="connsiteY218" fmla="*/ 147524 h 430693"/>
              <a:gd name="connsiteX219" fmla="*/ 5917053 w 8176506"/>
              <a:gd name="connsiteY219" fmla="*/ 47235 h 430693"/>
              <a:gd name="connsiteX220" fmla="*/ 5922953 w 8176506"/>
              <a:gd name="connsiteY220" fmla="*/ 76732 h 430693"/>
              <a:gd name="connsiteX221" fmla="*/ 5940651 w 8176506"/>
              <a:gd name="connsiteY221" fmla="*/ 206517 h 430693"/>
              <a:gd name="connsiteX222" fmla="*/ 5958349 w 8176506"/>
              <a:gd name="connsiteY222" fmla="*/ 218316 h 430693"/>
              <a:gd name="connsiteX223" fmla="*/ 6011443 w 8176506"/>
              <a:gd name="connsiteY223" fmla="*/ 265511 h 430693"/>
              <a:gd name="connsiteX224" fmla="*/ 6035040 w 8176506"/>
              <a:gd name="connsiteY224" fmla="*/ 271410 h 430693"/>
              <a:gd name="connsiteX225" fmla="*/ 6117631 w 8176506"/>
              <a:gd name="connsiteY225" fmla="*/ 129826 h 430693"/>
              <a:gd name="connsiteX226" fmla="*/ 6176625 w 8176506"/>
              <a:gd name="connsiteY226" fmla="*/ 200618 h 430693"/>
              <a:gd name="connsiteX227" fmla="*/ 6212021 w 8176506"/>
              <a:gd name="connsiteY227" fmla="*/ 177021 h 430693"/>
              <a:gd name="connsiteX228" fmla="*/ 6223820 w 8176506"/>
              <a:gd name="connsiteY228" fmla="*/ 159322 h 430693"/>
              <a:gd name="connsiteX229" fmla="*/ 6235618 w 8176506"/>
              <a:gd name="connsiteY229" fmla="*/ 182920 h 430693"/>
              <a:gd name="connsiteX230" fmla="*/ 6282813 w 8176506"/>
              <a:gd name="connsiteY230" fmla="*/ 106228 h 430693"/>
              <a:gd name="connsiteX231" fmla="*/ 6300511 w 8176506"/>
              <a:gd name="connsiteY231" fmla="*/ 165222 h 430693"/>
              <a:gd name="connsiteX232" fmla="*/ 6341807 w 8176506"/>
              <a:gd name="connsiteY232" fmla="*/ 230115 h 430693"/>
              <a:gd name="connsiteX233" fmla="*/ 6359505 w 8176506"/>
              <a:gd name="connsiteY233" fmla="*/ 236014 h 430693"/>
              <a:gd name="connsiteX234" fmla="*/ 6377203 w 8176506"/>
              <a:gd name="connsiteY234" fmla="*/ 212417 h 430693"/>
              <a:gd name="connsiteX235" fmla="*/ 6424398 w 8176506"/>
              <a:gd name="connsiteY235" fmla="*/ 123926 h 430693"/>
              <a:gd name="connsiteX236" fmla="*/ 6465693 w 8176506"/>
              <a:gd name="connsiteY236" fmla="*/ 271410 h 430693"/>
              <a:gd name="connsiteX237" fmla="*/ 6483391 w 8176506"/>
              <a:gd name="connsiteY237" fmla="*/ 277310 h 430693"/>
              <a:gd name="connsiteX238" fmla="*/ 6577781 w 8176506"/>
              <a:gd name="connsiteY238" fmla="*/ 106228 h 430693"/>
              <a:gd name="connsiteX239" fmla="*/ 6601378 w 8176506"/>
              <a:gd name="connsiteY239" fmla="*/ 88530 h 430693"/>
              <a:gd name="connsiteX240" fmla="*/ 6619077 w 8176506"/>
              <a:gd name="connsiteY240" fmla="*/ 159322 h 430693"/>
              <a:gd name="connsiteX241" fmla="*/ 6624976 w 8176506"/>
              <a:gd name="connsiteY241" fmla="*/ 194719 h 430693"/>
              <a:gd name="connsiteX242" fmla="*/ 6654473 w 8176506"/>
              <a:gd name="connsiteY242" fmla="*/ 188819 h 430693"/>
              <a:gd name="connsiteX243" fmla="*/ 6695768 w 8176506"/>
              <a:gd name="connsiteY243" fmla="*/ 135725 h 430693"/>
              <a:gd name="connsiteX244" fmla="*/ 6719366 w 8176506"/>
              <a:gd name="connsiteY244" fmla="*/ 100329 h 430693"/>
              <a:gd name="connsiteX245" fmla="*/ 6737064 w 8176506"/>
              <a:gd name="connsiteY245" fmla="*/ 182920 h 430693"/>
              <a:gd name="connsiteX246" fmla="*/ 6813755 w 8176506"/>
              <a:gd name="connsiteY246" fmla="*/ 218316 h 430693"/>
              <a:gd name="connsiteX247" fmla="*/ 6878648 w 8176506"/>
              <a:gd name="connsiteY247" fmla="*/ 253712 h 430693"/>
              <a:gd name="connsiteX248" fmla="*/ 6908145 w 8176506"/>
              <a:gd name="connsiteY248" fmla="*/ 206517 h 430693"/>
              <a:gd name="connsiteX249" fmla="*/ 6955340 w 8176506"/>
              <a:gd name="connsiteY249" fmla="*/ 112128 h 430693"/>
              <a:gd name="connsiteX250" fmla="*/ 6967138 w 8176506"/>
              <a:gd name="connsiteY250" fmla="*/ 230115 h 430693"/>
              <a:gd name="connsiteX251" fmla="*/ 6978937 w 8176506"/>
              <a:gd name="connsiteY251" fmla="*/ 212417 h 430693"/>
              <a:gd name="connsiteX252" fmla="*/ 7008434 w 8176506"/>
              <a:gd name="connsiteY252" fmla="*/ 159322 h 430693"/>
              <a:gd name="connsiteX253" fmla="*/ 7032031 w 8176506"/>
              <a:gd name="connsiteY253" fmla="*/ 241913 h 430693"/>
              <a:gd name="connsiteX254" fmla="*/ 7055629 w 8176506"/>
              <a:gd name="connsiteY254" fmla="*/ 271410 h 430693"/>
              <a:gd name="connsiteX255" fmla="*/ 7079226 w 8176506"/>
              <a:gd name="connsiteY255" fmla="*/ 253712 h 430693"/>
              <a:gd name="connsiteX256" fmla="*/ 7167717 w 8176506"/>
              <a:gd name="connsiteY256" fmla="*/ 129826 h 430693"/>
              <a:gd name="connsiteX257" fmla="*/ 7203113 w 8176506"/>
              <a:gd name="connsiteY257" fmla="*/ 295008 h 430693"/>
              <a:gd name="connsiteX258" fmla="*/ 7220811 w 8176506"/>
              <a:gd name="connsiteY258" fmla="*/ 289108 h 430693"/>
              <a:gd name="connsiteX259" fmla="*/ 7321100 w 8176506"/>
              <a:gd name="connsiteY259" fmla="*/ 94430 h 430693"/>
              <a:gd name="connsiteX260" fmla="*/ 7385993 w 8176506"/>
              <a:gd name="connsiteY260" fmla="*/ 153423 h 430693"/>
              <a:gd name="connsiteX261" fmla="*/ 7409590 w 8176506"/>
              <a:gd name="connsiteY261" fmla="*/ 123926 h 430693"/>
              <a:gd name="connsiteX262" fmla="*/ 7474483 w 8176506"/>
              <a:gd name="connsiteY262" fmla="*/ 200618 h 430693"/>
              <a:gd name="connsiteX263" fmla="*/ 7503980 w 8176506"/>
              <a:gd name="connsiteY263" fmla="*/ 141624 h 430693"/>
              <a:gd name="connsiteX264" fmla="*/ 7515778 w 8176506"/>
              <a:gd name="connsiteY264" fmla="*/ 64933 h 430693"/>
              <a:gd name="connsiteX265" fmla="*/ 7521678 w 8176506"/>
              <a:gd name="connsiteY265" fmla="*/ 82631 h 430693"/>
              <a:gd name="connsiteX266" fmla="*/ 7533477 w 8176506"/>
              <a:gd name="connsiteY266" fmla="*/ 182920 h 430693"/>
              <a:gd name="connsiteX267" fmla="*/ 7551175 w 8176506"/>
              <a:gd name="connsiteY267" fmla="*/ 165222 h 430693"/>
              <a:gd name="connsiteX268" fmla="*/ 7562973 w 8176506"/>
              <a:gd name="connsiteY268" fmla="*/ 283209 h 430693"/>
              <a:gd name="connsiteX269" fmla="*/ 7598369 w 8176506"/>
              <a:gd name="connsiteY269" fmla="*/ 253712 h 430693"/>
              <a:gd name="connsiteX270" fmla="*/ 7627866 w 8176506"/>
              <a:gd name="connsiteY270" fmla="*/ 171121 h 430693"/>
              <a:gd name="connsiteX271" fmla="*/ 7645564 w 8176506"/>
              <a:gd name="connsiteY271" fmla="*/ 295008 h 430693"/>
              <a:gd name="connsiteX272" fmla="*/ 7675061 w 8176506"/>
              <a:gd name="connsiteY272" fmla="*/ 259612 h 430693"/>
              <a:gd name="connsiteX273" fmla="*/ 7692759 w 8176506"/>
              <a:gd name="connsiteY273" fmla="*/ 318605 h 430693"/>
              <a:gd name="connsiteX274" fmla="*/ 7734055 w 8176506"/>
              <a:gd name="connsiteY274" fmla="*/ 348102 h 430693"/>
              <a:gd name="connsiteX275" fmla="*/ 7769451 w 8176506"/>
              <a:gd name="connsiteY275" fmla="*/ 253712 h 430693"/>
              <a:gd name="connsiteX276" fmla="*/ 7793048 w 8176506"/>
              <a:gd name="connsiteY276" fmla="*/ 224215 h 430693"/>
              <a:gd name="connsiteX277" fmla="*/ 7810746 w 8176506"/>
              <a:gd name="connsiteY277" fmla="*/ 300907 h 430693"/>
              <a:gd name="connsiteX278" fmla="*/ 7828444 w 8176506"/>
              <a:gd name="connsiteY278" fmla="*/ 312706 h 430693"/>
              <a:gd name="connsiteX279" fmla="*/ 7857941 w 8176506"/>
              <a:gd name="connsiteY279" fmla="*/ 253712 h 430693"/>
              <a:gd name="connsiteX280" fmla="*/ 7875639 w 8176506"/>
              <a:gd name="connsiteY280" fmla="*/ 230115 h 430693"/>
              <a:gd name="connsiteX281" fmla="*/ 7881538 w 8176506"/>
              <a:gd name="connsiteY281" fmla="*/ 271410 h 430693"/>
              <a:gd name="connsiteX282" fmla="*/ 7905136 w 8176506"/>
              <a:gd name="connsiteY282" fmla="*/ 230115 h 430693"/>
              <a:gd name="connsiteX283" fmla="*/ 7916935 w 8176506"/>
              <a:gd name="connsiteY283" fmla="*/ 289108 h 430693"/>
              <a:gd name="connsiteX284" fmla="*/ 7928733 w 8176506"/>
              <a:gd name="connsiteY284" fmla="*/ 218316 h 430693"/>
              <a:gd name="connsiteX285" fmla="*/ 7940532 w 8176506"/>
              <a:gd name="connsiteY285" fmla="*/ 236014 h 430693"/>
              <a:gd name="connsiteX286" fmla="*/ 7958230 w 8176506"/>
              <a:gd name="connsiteY286" fmla="*/ 177021 h 430693"/>
              <a:gd name="connsiteX287" fmla="*/ 7987727 w 8176506"/>
              <a:gd name="connsiteY287" fmla="*/ 265511 h 430693"/>
              <a:gd name="connsiteX288" fmla="*/ 8011324 w 8176506"/>
              <a:gd name="connsiteY288" fmla="*/ 283209 h 430693"/>
              <a:gd name="connsiteX289" fmla="*/ 8076217 w 8176506"/>
              <a:gd name="connsiteY289" fmla="*/ 94430 h 430693"/>
              <a:gd name="connsiteX290" fmla="*/ 8111613 w 8176506"/>
              <a:gd name="connsiteY290" fmla="*/ 23637 h 430693"/>
              <a:gd name="connsiteX291" fmla="*/ 8129311 w 8176506"/>
              <a:gd name="connsiteY291" fmla="*/ 135725 h 430693"/>
              <a:gd name="connsiteX292" fmla="*/ 8152909 w 8176506"/>
              <a:gd name="connsiteY292" fmla="*/ 271410 h 430693"/>
              <a:gd name="connsiteX293" fmla="*/ 8164707 w 8176506"/>
              <a:gd name="connsiteY293" fmla="*/ 165222 h 430693"/>
              <a:gd name="connsiteX294" fmla="*/ 8170607 w 8176506"/>
              <a:gd name="connsiteY294" fmla="*/ 188819 h 430693"/>
              <a:gd name="connsiteX295" fmla="*/ 8176506 w 8176506"/>
              <a:gd name="connsiteY295" fmla="*/ 224215 h 430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8176506" h="430693">
                <a:moveTo>
                  <a:pt x="0" y="306806"/>
                </a:moveTo>
                <a:cubicBezTo>
                  <a:pt x="3933" y="295007"/>
                  <a:pt x="7549" y="283098"/>
                  <a:pt x="11799" y="271410"/>
                </a:cubicBezTo>
                <a:cubicBezTo>
                  <a:pt x="15418" y="261458"/>
                  <a:pt x="21030" y="252187"/>
                  <a:pt x="23598" y="241913"/>
                </a:cubicBezTo>
                <a:cubicBezTo>
                  <a:pt x="27295" y="227124"/>
                  <a:pt x="30560" y="181346"/>
                  <a:pt x="35397" y="165222"/>
                </a:cubicBezTo>
                <a:cubicBezTo>
                  <a:pt x="37924" y="156799"/>
                  <a:pt x="43262" y="149490"/>
                  <a:pt x="47195" y="141624"/>
                </a:cubicBezTo>
                <a:cubicBezTo>
                  <a:pt x="57027" y="143591"/>
                  <a:pt x="71891" y="138721"/>
                  <a:pt x="76692" y="147524"/>
                </a:cubicBezTo>
                <a:cubicBezTo>
                  <a:pt x="86155" y="164873"/>
                  <a:pt x="80409" y="186875"/>
                  <a:pt x="82591" y="206517"/>
                </a:cubicBezTo>
                <a:cubicBezTo>
                  <a:pt x="87512" y="250801"/>
                  <a:pt x="87743" y="249225"/>
                  <a:pt x="94390" y="289108"/>
                </a:cubicBezTo>
                <a:cubicBezTo>
                  <a:pt x="102256" y="283209"/>
                  <a:pt x="111455" y="278759"/>
                  <a:pt x="117987" y="271410"/>
                </a:cubicBezTo>
                <a:cubicBezTo>
                  <a:pt x="127408" y="260812"/>
                  <a:pt x="133453" y="247631"/>
                  <a:pt x="141585" y="236014"/>
                </a:cubicBezTo>
                <a:cubicBezTo>
                  <a:pt x="147223" y="227959"/>
                  <a:pt x="153829" y="220598"/>
                  <a:pt x="159283" y="212417"/>
                </a:cubicBezTo>
                <a:cubicBezTo>
                  <a:pt x="165643" y="202876"/>
                  <a:pt x="170904" y="192643"/>
                  <a:pt x="176981" y="182920"/>
                </a:cubicBezTo>
                <a:cubicBezTo>
                  <a:pt x="180739" y="176908"/>
                  <a:pt x="183766" y="170236"/>
                  <a:pt x="188780" y="165222"/>
                </a:cubicBezTo>
                <a:cubicBezTo>
                  <a:pt x="193794" y="160208"/>
                  <a:pt x="200579" y="157356"/>
                  <a:pt x="206478" y="153423"/>
                </a:cubicBezTo>
                <a:cubicBezTo>
                  <a:pt x="216310" y="177020"/>
                  <a:pt x="228629" y="199729"/>
                  <a:pt x="235975" y="224215"/>
                </a:cubicBezTo>
                <a:cubicBezTo>
                  <a:pt x="240531" y="239400"/>
                  <a:pt x="226493" y="275255"/>
                  <a:pt x="241874" y="271410"/>
                </a:cubicBezTo>
                <a:cubicBezTo>
                  <a:pt x="259972" y="266886"/>
                  <a:pt x="252223" y="235463"/>
                  <a:pt x="259572" y="218316"/>
                </a:cubicBezTo>
                <a:cubicBezTo>
                  <a:pt x="264089" y="207777"/>
                  <a:pt x="272525" y="199258"/>
                  <a:pt x="277270" y="188819"/>
                </a:cubicBezTo>
                <a:cubicBezTo>
                  <a:pt x="282416" y="177497"/>
                  <a:pt x="284886" y="165135"/>
                  <a:pt x="289069" y="153423"/>
                </a:cubicBezTo>
                <a:cubicBezTo>
                  <a:pt x="294720" y="137600"/>
                  <a:pt x="300868" y="121960"/>
                  <a:pt x="306767" y="106228"/>
                </a:cubicBezTo>
                <a:cubicBezTo>
                  <a:pt x="312666" y="129826"/>
                  <a:pt x="321352" y="152897"/>
                  <a:pt x="324465" y="177021"/>
                </a:cubicBezTo>
                <a:cubicBezTo>
                  <a:pt x="342026" y="313122"/>
                  <a:pt x="307471" y="254769"/>
                  <a:pt x="342163" y="306806"/>
                </a:cubicBezTo>
                <a:cubicBezTo>
                  <a:pt x="351995" y="304840"/>
                  <a:pt x="364952" y="308360"/>
                  <a:pt x="371660" y="300907"/>
                </a:cubicBezTo>
                <a:cubicBezTo>
                  <a:pt x="403267" y="265788"/>
                  <a:pt x="392403" y="235573"/>
                  <a:pt x="401157" y="194719"/>
                </a:cubicBezTo>
                <a:cubicBezTo>
                  <a:pt x="403376" y="184364"/>
                  <a:pt x="409237" y="175137"/>
                  <a:pt x="412955" y="165222"/>
                </a:cubicBezTo>
                <a:cubicBezTo>
                  <a:pt x="415138" y="159399"/>
                  <a:pt x="416888" y="153423"/>
                  <a:pt x="418855" y="147524"/>
                </a:cubicBezTo>
                <a:cubicBezTo>
                  <a:pt x="432620" y="165222"/>
                  <a:pt x="452168" y="179666"/>
                  <a:pt x="460150" y="200618"/>
                </a:cubicBezTo>
                <a:cubicBezTo>
                  <a:pt x="468580" y="222746"/>
                  <a:pt x="463282" y="247893"/>
                  <a:pt x="466049" y="271410"/>
                </a:cubicBezTo>
                <a:cubicBezTo>
                  <a:pt x="469372" y="299655"/>
                  <a:pt x="473140" y="303885"/>
                  <a:pt x="483747" y="330404"/>
                </a:cubicBezTo>
                <a:cubicBezTo>
                  <a:pt x="491613" y="320572"/>
                  <a:pt x="500867" y="311704"/>
                  <a:pt x="507345" y="300907"/>
                </a:cubicBezTo>
                <a:cubicBezTo>
                  <a:pt x="512793" y="291826"/>
                  <a:pt x="513270" y="280221"/>
                  <a:pt x="519144" y="271410"/>
                </a:cubicBezTo>
                <a:cubicBezTo>
                  <a:pt x="532110" y="251962"/>
                  <a:pt x="543458" y="248144"/>
                  <a:pt x="560439" y="236014"/>
                </a:cubicBezTo>
                <a:cubicBezTo>
                  <a:pt x="568440" y="230299"/>
                  <a:pt x="576729" y="224893"/>
                  <a:pt x="584037" y="218316"/>
                </a:cubicBezTo>
                <a:cubicBezTo>
                  <a:pt x="596440" y="207154"/>
                  <a:pt x="619433" y="182920"/>
                  <a:pt x="619433" y="182920"/>
                </a:cubicBezTo>
                <a:cubicBezTo>
                  <a:pt x="623366" y="167188"/>
                  <a:pt x="622732" y="121915"/>
                  <a:pt x="631231" y="135725"/>
                </a:cubicBezTo>
                <a:cubicBezTo>
                  <a:pt x="668958" y="197032"/>
                  <a:pt x="659832" y="237881"/>
                  <a:pt x="672527" y="295008"/>
                </a:cubicBezTo>
                <a:cubicBezTo>
                  <a:pt x="673876" y="301078"/>
                  <a:pt x="676460" y="306807"/>
                  <a:pt x="678426" y="312706"/>
                </a:cubicBezTo>
                <a:cubicBezTo>
                  <a:pt x="698091" y="273377"/>
                  <a:pt x="723516" y="236434"/>
                  <a:pt x="737420" y="194719"/>
                </a:cubicBezTo>
                <a:cubicBezTo>
                  <a:pt x="752566" y="149276"/>
                  <a:pt x="744599" y="170870"/>
                  <a:pt x="761017" y="129826"/>
                </a:cubicBezTo>
                <a:cubicBezTo>
                  <a:pt x="772816" y="161289"/>
                  <a:pt x="786531" y="192098"/>
                  <a:pt x="796413" y="224215"/>
                </a:cubicBezTo>
                <a:cubicBezTo>
                  <a:pt x="817302" y="292103"/>
                  <a:pt x="801027" y="270885"/>
                  <a:pt x="814111" y="336303"/>
                </a:cubicBezTo>
                <a:cubicBezTo>
                  <a:pt x="816550" y="348498"/>
                  <a:pt x="821977" y="359900"/>
                  <a:pt x="825910" y="371699"/>
                </a:cubicBezTo>
                <a:cubicBezTo>
                  <a:pt x="829843" y="365800"/>
                  <a:pt x="834266" y="360199"/>
                  <a:pt x="837709" y="354001"/>
                </a:cubicBezTo>
                <a:cubicBezTo>
                  <a:pt x="853944" y="324778"/>
                  <a:pt x="864021" y="291615"/>
                  <a:pt x="884904" y="265511"/>
                </a:cubicBezTo>
                <a:cubicBezTo>
                  <a:pt x="892770" y="255679"/>
                  <a:pt x="901095" y="246197"/>
                  <a:pt x="908501" y="236014"/>
                </a:cubicBezTo>
                <a:cubicBezTo>
                  <a:pt x="913649" y="228936"/>
                  <a:pt x="940164" y="186654"/>
                  <a:pt x="949797" y="177021"/>
                </a:cubicBezTo>
                <a:cubicBezTo>
                  <a:pt x="954811" y="172008"/>
                  <a:pt x="961596" y="169155"/>
                  <a:pt x="967495" y="165222"/>
                </a:cubicBezTo>
                <a:cubicBezTo>
                  <a:pt x="973394" y="208484"/>
                  <a:pt x="979018" y="251784"/>
                  <a:pt x="985193" y="295008"/>
                </a:cubicBezTo>
                <a:cubicBezTo>
                  <a:pt x="986885" y="306849"/>
                  <a:pt x="981752" y="322932"/>
                  <a:pt x="991092" y="330404"/>
                </a:cubicBezTo>
                <a:cubicBezTo>
                  <a:pt x="997959" y="335898"/>
                  <a:pt x="1006823" y="322538"/>
                  <a:pt x="1014689" y="318605"/>
                </a:cubicBezTo>
                <a:cubicBezTo>
                  <a:pt x="1022555" y="295008"/>
                  <a:pt x="1028635" y="270738"/>
                  <a:pt x="1038287" y="247813"/>
                </a:cubicBezTo>
                <a:cubicBezTo>
                  <a:pt x="1076532" y="156982"/>
                  <a:pt x="1052605" y="243630"/>
                  <a:pt x="1067784" y="182920"/>
                </a:cubicBezTo>
                <a:cubicBezTo>
                  <a:pt x="1073683" y="190786"/>
                  <a:pt x="1080774" y="197885"/>
                  <a:pt x="1085482" y="206517"/>
                </a:cubicBezTo>
                <a:cubicBezTo>
                  <a:pt x="1104975" y="242254"/>
                  <a:pt x="1114386" y="287331"/>
                  <a:pt x="1126777" y="324504"/>
                </a:cubicBezTo>
                <a:cubicBezTo>
                  <a:pt x="1130126" y="334550"/>
                  <a:pt x="1134643" y="344169"/>
                  <a:pt x="1138576" y="354001"/>
                </a:cubicBezTo>
                <a:cubicBezTo>
                  <a:pt x="1148408" y="328437"/>
                  <a:pt x="1156411" y="302092"/>
                  <a:pt x="1168073" y="277310"/>
                </a:cubicBezTo>
                <a:cubicBezTo>
                  <a:pt x="1172260" y="268413"/>
                  <a:pt x="1180996" y="262307"/>
                  <a:pt x="1185771" y="253712"/>
                </a:cubicBezTo>
                <a:cubicBezTo>
                  <a:pt x="1224393" y="184190"/>
                  <a:pt x="1169700" y="261373"/>
                  <a:pt x="1215267" y="200618"/>
                </a:cubicBezTo>
                <a:cubicBezTo>
                  <a:pt x="1225099" y="216350"/>
                  <a:pt x="1237229" y="230860"/>
                  <a:pt x="1244764" y="247813"/>
                </a:cubicBezTo>
                <a:cubicBezTo>
                  <a:pt x="1252391" y="264975"/>
                  <a:pt x="1262380" y="306477"/>
                  <a:pt x="1268362" y="330404"/>
                </a:cubicBezTo>
                <a:cubicBezTo>
                  <a:pt x="1280161" y="310739"/>
                  <a:pt x="1292706" y="291504"/>
                  <a:pt x="1303758" y="271410"/>
                </a:cubicBezTo>
                <a:cubicBezTo>
                  <a:pt x="1323881" y="234822"/>
                  <a:pt x="1324969" y="211593"/>
                  <a:pt x="1356852" y="188819"/>
                </a:cubicBezTo>
                <a:cubicBezTo>
                  <a:pt x="1361912" y="185205"/>
                  <a:pt x="1368651" y="184886"/>
                  <a:pt x="1374550" y="182920"/>
                </a:cubicBezTo>
                <a:cubicBezTo>
                  <a:pt x="1402305" y="266189"/>
                  <a:pt x="1343263" y="87546"/>
                  <a:pt x="1421745" y="365800"/>
                </a:cubicBezTo>
                <a:cubicBezTo>
                  <a:pt x="1427993" y="387952"/>
                  <a:pt x="1437476" y="409062"/>
                  <a:pt x="1445342" y="430693"/>
                </a:cubicBezTo>
                <a:cubicBezTo>
                  <a:pt x="1461074" y="411028"/>
                  <a:pt x="1480808" y="393984"/>
                  <a:pt x="1492537" y="371699"/>
                </a:cubicBezTo>
                <a:cubicBezTo>
                  <a:pt x="1565191" y="233658"/>
                  <a:pt x="1452643" y="383223"/>
                  <a:pt x="1527933" y="289108"/>
                </a:cubicBezTo>
                <a:cubicBezTo>
                  <a:pt x="1529900" y="277309"/>
                  <a:pt x="1529745" y="264953"/>
                  <a:pt x="1533833" y="253712"/>
                </a:cubicBezTo>
                <a:cubicBezTo>
                  <a:pt x="1540310" y="235900"/>
                  <a:pt x="1554710" y="218615"/>
                  <a:pt x="1569229" y="206517"/>
                </a:cubicBezTo>
                <a:cubicBezTo>
                  <a:pt x="1574676" y="201978"/>
                  <a:pt x="1581028" y="198652"/>
                  <a:pt x="1586927" y="194719"/>
                </a:cubicBezTo>
                <a:cubicBezTo>
                  <a:pt x="1592826" y="228149"/>
                  <a:pt x="1595472" y="262319"/>
                  <a:pt x="1604625" y="295008"/>
                </a:cubicBezTo>
                <a:cubicBezTo>
                  <a:pt x="1609367" y="311945"/>
                  <a:pt x="1611659" y="348118"/>
                  <a:pt x="1628222" y="342202"/>
                </a:cubicBezTo>
                <a:cubicBezTo>
                  <a:pt x="1658595" y="331354"/>
                  <a:pt x="1669326" y="292346"/>
                  <a:pt x="1687216" y="265511"/>
                </a:cubicBezTo>
                <a:cubicBezTo>
                  <a:pt x="1714086" y="225207"/>
                  <a:pt x="1731409" y="188923"/>
                  <a:pt x="1752109" y="147524"/>
                </a:cubicBezTo>
                <a:cubicBezTo>
                  <a:pt x="1761941" y="175054"/>
                  <a:pt x="1770475" y="203083"/>
                  <a:pt x="1781606" y="230115"/>
                </a:cubicBezTo>
                <a:cubicBezTo>
                  <a:pt x="1784305" y="236671"/>
                  <a:pt x="1786821" y="245180"/>
                  <a:pt x="1793404" y="247813"/>
                </a:cubicBezTo>
                <a:cubicBezTo>
                  <a:pt x="1799178" y="250122"/>
                  <a:pt x="1805203" y="243880"/>
                  <a:pt x="1811102" y="241913"/>
                </a:cubicBezTo>
                <a:cubicBezTo>
                  <a:pt x="1818968" y="228148"/>
                  <a:pt x="1825375" y="213440"/>
                  <a:pt x="1834700" y="200618"/>
                </a:cubicBezTo>
                <a:cubicBezTo>
                  <a:pt x="1841243" y="191622"/>
                  <a:pt x="1853322" y="167072"/>
                  <a:pt x="1858297" y="177021"/>
                </a:cubicBezTo>
                <a:cubicBezTo>
                  <a:pt x="1865085" y="190597"/>
                  <a:pt x="1891367" y="324672"/>
                  <a:pt x="1899593" y="365800"/>
                </a:cubicBezTo>
                <a:cubicBezTo>
                  <a:pt x="1921224" y="357934"/>
                  <a:pt x="1944177" y="353034"/>
                  <a:pt x="1964486" y="342202"/>
                </a:cubicBezTo>
                <a:cubicBezTo>
                  <a:pt x="1974301" y="336967"/>
                  <a:pt x="1980844" y="327051"/>
                  <a:pt x="1988083" y="318605"/>
                </a:cubicBezTo>
                <a:cubicBezTo>
                  <a:pt x="1992697" y="313222"/>
                  <a:pt x="1996545" y="307163"/>
                  <a:pt x="1999882" y="300907"/>
                </a:cubicBezTo>
                <a:cubicBezTo>
                  <a:pt x="2012297" y="277628"/>
                  <a:pt x="2021902" y="252855"/>
                  <a:pt x="2035278" y="230115"/>
                </a:cubicBezTo>
                <a:cubicBezTo>
                  <a:pt x="2091642" y="134295"/>
                  <a:pt x="2026069" y="277167"/>
                  <a:pt x="2076573" y="159322"/>
                </a:cubicBezTo>
                <a:cubicBezTo>
                  <a:pt x="2081497" y="124855"/>
                  <a:pt x="2081472" y="119580"/>
                  <a:pt x="2088372" y="88530"/>
                </a:cubicBezTo>
                <a:cubicBezTo>
                  <a:pt x="2090131" y="80615"/>
                  <a:pt x="2089774" y="71679"/>
                  <a:pt x="2094271" y="64933"/>
                </a:cubicBezTo>
                <a:cubicBezTo>
                  <a:pt x="2098204" y="59034"/>
                  <a:pt x="2106070" y="57067"/>
                  <a:pt x="2111969" y="53134"/>
                </a:cubicBezTo>
                <a:cubicBezTo>
                  <a:pt x="2123768" y="78698"/>
                  <a:pt x="2138699" y="103038"/>
                  <a:pt x="2147366" y="129826"/>
                </a:cubicBezTo>
                <a:cubicBezTo>
                  <a:pt x="2189772" y="260899"/>
                  <a:pt x="2143290" y="287284"/>
                  <a:pt x="2212258" y="218316"/>
                </a:cubicBezTo>
                <a:cubicBezTo>
                  <a:pt x="2220124" y="228148"/>
                  <a:pt x="2229886" y="236726"/>
                  <a:pt x="2235856" y="247813"/>
                </a:cubicBezTo>
                <a:cubicBezTo>
                  <a:pt x="2248640" y="271554"/>
                  <a:pt x="2253224" y="293690"/>
                  <a:pt x="2259453" y="318605"/>
                </a:cubicBezTo>
                <a:cubicBezTo>
                  <a:pt x="2269285" y="304840"/>
                  <a:pt x="2280930" y="292204"/>
                  <a:pt x="2288950" y="277310"/>
                </a:cubicBezTo>
                <a:cubicBezTo>
                  <a:pt x="2294847" y="266359"/>
                  <a:pt x="2291955" y="233119"/>
                  <a:pt x="2300749" y="241913"/>
                </a:cubicBezTo>
                <a:cubicBezTo>
                  <a:pt x="2318338" y="259502"/>
                  <a:pt x="2315331" y="289523"/>
                  <a:pt x="2324346" y="312706"/>
                </a:cubicBezTo>
                <a:cubicBezTo>
                  <a:pt x="2329127" y="325000"/>
                  <a:pt x="2336145" y="336303"/>
                  <a:pt x="2342044" y="348102"/>
                </a:cubicBezTo>
                <a:cubicBezTo>
                  <a:pt x="2350794" y="308730"/>
                  <a:pt x="2350036" y="291870"/>
                  <a:pt x="2371541" y="259612"/>
                </a:cubicBezTo>
                <a:cubicBezTo>
                  <a:pt x="2376169" y="252670"/>
                  <a:pt x="2383898" y="248322"/>
                  <a:pt x="2389239" y="241913"/>
                </a:cubicBezTo>
                <a:cubicBezTo>
                  <a:pt x="2393778" y="236466"/>
                  <a:pt x="2395591" y="228754"/>
                  <a:pt x="2401038" y="224215"/>
                </a:cubicBezTo>
                <a:cubicBezTo>
                  <a:pt x="2408668" y="217857"/>
                  <a:pt x="2447104" y="203429"/>
                  <a:pt x="2454132" y="200618"/>
                </a:cubicBezTo>
                <a:cubicBezTo>
                  <a:pt x="2467897" y="206517"/>
                  <a:pt x="2487997" y="205313"/>
                  <a:pt x="2495427" y="218316"/>
                </a:cubicBezTo>
                <a:cubicBezTo>
                  <a:pt x="2532740" y="283614"/>
                  <a:pt x="2468803" y="291340"/>
                  <a:pt x="2524924" y="277310"/>
                </a:cubicBezTo>
                <a:cubicBezTo>
                  <a:pt x="2531258" y="289978"/>
                  <a:pt x="2550078" y="334650"/>
                  <a:pt x="2566220" y="348102"/>
                </a:cubicBezTo>
                <a:cubicBezTo>
                  <a:pt x="2570997" y="352083"/>
                  <a:pt x="2578019" y="352035"/>
                  <a:pt x="2583918" y="354001"/>
                </a:cubicBezTo>
                <a:cubicBezTo>
                  <a:pt x="2601616" y="285175"/>
                  <a:pt x="2625330" y="217622"/>
                  <a:pt x="2637012" y="147524"/>
                </a:cubicBezTo>
                <a:cubicBezTo>
                  <a:pt x="2645577" y="96133"/>
                  <a:pt x="2640010" y="123732"/>
                  <a:pt x="2654710" y="64933"/>
                </a:cubicBezTo>
                <a:cubicBezTo>
                  <a:pt x="2662576" y="84597"/>
                  <a:pt x="2672917" y="103444"/>
                  <a:pt x="2678307" y="123926"/>
                </a:cubicBezTo>
                <a:cubicBezTo>
                  <a:pt x="2682839" y="141147"/>
                  <a:pt x="2682519" y="159294"/>
                  <a:pt x="2684207" y="177021"/>
                </a:cubicBezTo>
                <a:cubicBezTo>
                  <a:pt x="2694285" y="282837"/>
                  <a:pt x="2684981" y="211942"/>
                  <a:pt x="2696006" y="289108"/>
                </a:cubicBezTo>
                <a:cubicBezTo>
                  <a:pt x="2722198" y="252438"/>
                  <a:pt x="2735325" y="237346"/>
                  <a:pt x="2754999" y="194719"/>
                </a:cubicBezTo>
                <a:cubicBezTo>
                  <a:pt x="2758397" y="187357"/>
                  <a:pt x="2758932" y="178987"/>
                  <a:pt x="2760898" y="171121"/>
                </a:cubicBezTo>
                <a:cubicBezTo>
                  <a:pt x="2763204" y="181498"/>
                  <a:pt x="2780897" y="269711"/>
                  <a:pt x="2790395" y="277310"/>
                </a:cubicBezTo>
                <a:cubicBezTo>
                  <a:pt x="2801253" y="285996"/>
                  <a:pt x="2817926" y="273377"/>
                  <a:pt x="2831691" y="271410"/>
                </a:cubicBezTo>
                <a:cubicBezTo>
                  <a:pt x="2898267" y="184861"/>
                  <a:pt x="2860087" y="184521"/>
                  <a:pt x="2926080" y="206517"/>
                </a:cubicBezTo>
                <a:cubicBezTo>
                  <a:pt x="2928047" y="224215"/>
                  <a:pt x="2929899" y="241927"/>
                  <a:pt x="2931980" y="259612"/>
                </a:cubicBezTo>
                <a:cubicBezTo>
                  <a:pt x="2933832" y="275357"/>
                  <a:pt x="2923035" y="312373"/>
                  <a:pt x="2937879" y="306806"/>
                </a:cubicBezTo>
                <a:cubicBezTo>
                  <a:pt x="2961886" y="297803"/>
                  <a:pt x="2965410" y="263544"/>
                  <a:pt x="2979175" y="241913"/>
                </a:cubicBezTo>
                <a:cubicBezTo>
                  <a:pt x="2983108" y="218316"/>
                  <a:pt x="2987589" y="194803"/>
                  <a:pt x="2990973" y="171121"/>
                </a:cubicBezTo>
                <a:cubicBezTo>
                  <a:pt x="2992940" y="157356"/>
                  <a:pt x="2992877" y="143144"/>
                  <a:pt x="2996873" y="129826"/>
                </a:cubicBezTo>
                <a:cubicBezTo>
                  <a:pt x="2998910" y="123035"/>
                  <a:pt x="3005153" y="118284"/>
                  <a:pt x="3008671" y="112128"/>
                </a:cubicBezTo>
                <a:cubicBezTo>
                  <a:pt x="3021084" y="90405"/>
                  <a:pt x="3024828" y="72373"/>
                  <a:pt x="3044067" y="53134"/>
                </a:cubicBezTo>
                <a:cubicBezTo>
                  <a:pt x="3050286" y="46915"/>
                  <a:pt x="3059799" y="45268"/>
                  <a:pt x="3067665" y="41335"/>
                </a:cubicBezTo>
                <a:cubicBezTo>
                  <a:pt x="3070143" y="37618"/>
                  <a:pt x="3095699" y="-1423"/>
                  <a:pt x="3097162" y="40"/>
                </a:cubicBezTo>
                <a:cubicBezTo>
                  <a:pt x="3109981" y="12860"/>
                  <a:pt x="3105027" y="35436"/>
                  <a:pt x="3108960" y="53134"/>
                </a:cubicBezTo>
                <a:cubicBezTo>
                  <a:pt x="3110927" y="72799"/>
                  <a:pt x="3114860" y="92365"/>
                  <a:pt x="3114860" y="112128"/>
                </a:cubicBezTo>
                <a:cubicBezTo>
                  <a:pt x="3114860" y="230681"/>
                  <a:pt x="3067757" y="430507"/>
                  <a:pt x="3138457" y="289108"/>
                </a:cubicBezTo>
                <a:cubicBezTo>
                  <a:pt x="3144019" y="277984"/>
                  <a:pt x="3146323" y="265511"/>
                  <a:pt x="3150256" y="253712"/>
                </a:cubicBezTo>
                <a:cubicBezTo>
                  <a:pt x="3152297" y="262895"/>
                  <a:pt x="3162809" y="312395"/>
                  <a:pt x="3167954" y="330404"/>
                </a:cubicBezTo>
                <a:cubicBezTo>
                  <a:pt x="3169662" y="336383"/>
                  <a:pt x="3171887" y="342203"/>
                  <a:pt x="3173853" y="348102"/>
                </a:cubicBezTo>
                <a:cubicBezTo>
                  <a:pt x="3187618" y="340236"/>
                  <a:pt x="3204616" y="312654"/>
                  <a:pt x="3215149" y="324504"/>
                </a:cubicBezTo>
                <a:cubicBezTo>
                  <a:pt x="3277807" y="394994"/>
                  <a:pt x="3169655" y="418328"/>
                  <a:pt x="3256444" y="389397"/>
                </a:cubicBezTo>
                <a:cubicBezTo>
                  <a:pt x="3264310" y="342202"/>
                  <a:pt x="3274405" y="295325"/>
                  <a:pt x="3280042" y="247813"/>
                </a:cubicBezTo>
                <a:cubicBezTo>
                  <a:pt x="3288181" y="179216"/>
                  <a:pt x="3285383" y="109299"/>
                  <a:pt x="3297740" y="41335"/>
                </a:cubicBezTo>
                <a:cubicBezTo>
                  <a:pt x="3302326" y="16109"/>
                  <a:pt x="3300459" y="92585"/>
                  <a:pt x="3303639" y="118027"/>
                </a:cubicBezTo>
                <a:cubicBezTo>
                  <a:pt x="3304410" y="124197"/>
                  <a:pt x="3307572" y="129826"/>
                  <a:pt x="3309538" y="135725"/>
                </a:cubicBezTo>
                <a:cubicBezTo>
                  <a:pt x="3319370" y="118027"/>
                  <a:pt x="3326887" y="98828"/>
                  <a:pt x="3339035" y="82631"/>
                </a:cubicBezTo>
                <a:cubicBezTo>
                  <a:pt x="3344935" y="74765"/>
                  <a:pt x="3360500" y="55335"/>
                  <a:pt x="3362633" y="64933"/>
                </a:cubicBezTo>
                <a:cubicBezTo>
                  <a:pt x="3375459" y="122649"/>
                  <a:pt x="3370498" y="182920"/>
                  <a:pt x="3374431" y="241913"/>
                </a:cubicBezTo>
                <a:cubicBezTo>
                  <a:pt x="3384263" y="208483"/>
                  <a:pt x="3392417" y="174513"/>
                  <a:pt x="3403928" y="141624"/>
                </a:cubicBezTo>
                <a:cubicBezTo>
                  <a:pt x="3406270" y="134932"/>
                  <a:pt x="3413027" y="117370"/>
                  <a:pt x="3415727" y="123926"/>
                </a:cubicBezTo>
                <a:cubicBezTo>
                  <a:pt x="3431163" y="161412"/>
                  <a:pt x="3432406" y="203453"/>
                  <a:pt x="3445224" y="241913"/>
                </a:cubicBezTo>
                <a:lnTo>
                  <a:pt x="3451123" y="259612"/>
                </a:lnTo>
                <a:cubicBezTo>
                  <a:pt x="3457022" y="249780"/>
                  <a:pt x="3462744" y="239838"/>
                  <a:pt x="3468821" y="230115"/>
                </a:cubicBezTo>
                <a:cubicBezTo>
                  <a:pt x="3472579" y="224103"/>
                  <a:pt x="3476972" y="206337"/>
                  <a:pt x="3480620" y="212417"/>
                </a:cubicBezTo>
                <a:cubicBezTo>
                  <a:pt x="3497826" y="241093"/>
                  <a:pt x="3504251" y="289312"/>
                  <a:pt x="3510117" y="324504"/>
                </a:cubicBezTo>
                <a:cubicBezTo>
                  <a:pt x="3512083" y="306806"/>
                  <a:pt x="3513807" y="289079"/>
                  <a:pt x="3516016" y="271410"/>
                </a:cubicBezTo>
                <a:cubicBezTo>
                  <a:pt x="3517741" y="257613"/>
                  <a:pt x="3512083" y="220283"/>
                  <a:pt x="3521915" y="230115"/>
                </a:cubicBezTo>
                <a:cubicBezTo>
                  <a:pt x="3541282" y="249482"/>
                  <a:pt x="3541580" y="281242"/>
                  <a:pt x="3551412" y="306806"/>
                </a:cubicBezTo>
                <a:cubicBezTo>
                  <a:pt x="3555345" y="300907"/>
                  <a:pt x="3560040" y="295450"/>
                  <a:pt x="3563211" y="289108"/>
                </a:cubicBezTo>
                <a:cubicBezTo>
                  <a:pt x="3583562" y="248407"/>
                  <a:pt x="3576544" y="239661"/>
                  <a:pt x="3580909" y="182920"/>
                </a:cubicBezTo>
                <a:cubicBezTo>
                  <a:pt x="3586808" y="194719"/>
                  <a:pt x="3593872" y="206004"/>
                  <a:pt x="3598607" y="218316"/>
                </a:cubicBezTo>
                <a:cubicBezTo>
                  <a:pt x="3619333" y="272204"/>
                  <a:pt x="3600490" y="284403"/>
                  <a:pt x="3634003" y="200618"/>
                </a:cubicBezTo>
                <a:cubicBezTo>
                  <a:pt x="3651666" y="297763"/>
                  <a:pt x="3629333" y="270318"/>
                  <a:pt x="3681198" y="224215"/>
                </a:cubicBezTo>
                <a:cubicBezTo>
                  <a:pt x="3685846" y="220084"/>
                  <a:pt x="3692997" y="220282"/>
                  <a:pt x="3698896" y="218316"/>
                </a:cubicBezTo>
                <a:cubicBezTo>
                  <a:pt x="3700862" y="228148"/>
                  <a:pt x="3699820" y="256519"/>
                  <a:pt x="3704795" y="247813"/>
                </a:cubicBezTo>
                <a:cubicBezTo>
                  <a:pt x="3769740" y="134159"/>
                  <a:pt x="3707135" y="149896"/>
                  <a:pt x="3799185" y="88530"/>
                </a:cubicBezTo>
                <a:cubicBezTo>
                  <a:pt x="3809533" y="81631"/>
                  <a:pt x="3822782" y="80665"/>
                  <a:pt x="3834581" y="76732"/>
                </a:cubicBezTo>
                <a:cubicBezTo>
                  <a:pt x="3848346" y="82631"/>
                  <a:pt x="3866891" y="82449"/>
                  <a:pt x="3875877" y="94430"/>
                </a:cubicBezTo>
                <a:cubicBezTo>
                  <a:pt x="3892311" y="116341"/>
                  <a:pt x="3897592" y="144860"/>
                  <a:pt x="3905373" y="171121"/>
                </a:cubicBezTo>
                <a:cubicBezTo>
                  <a:pt x="3913371" y="198116"/>
                  <a:pt x="3916500" y="226334"/>
                  <a:pt x="3923071" y="253712"/>
                </a:cubicBezTo>
                <a:cubicBezTo>
                  <a:pt x="3928303" y="275514"/>
                  <a:pt x="3934870" y="296974"/>
                  <a:pt x="3940769" y="318605"/>
                </a:cubicBezTo>
                <a:cubicBezTo>
                  <a:pt x="3996432" y="275313"/>
                  <a:pt x="4015394" y="258492"/>
                  <a:pt x="4082354" y="218316"/>
                </a:cubicBezTo>
                <a:cubicBezTo>
                  <a:pt x="4101206" y="207004"/>
                  <a:pt x="4121683" y="198651"/>
                  <a:pt x="4141347" y="188819"/>
                </a:cubicBezTo>
                <a:cubicBezTo>
                  <a:pt x="4143314" y="214383"/>
                  <a:pt x="4131011" y="245667"/>
                  <a:pt x="4147247" y="265511"/>
                </a:cubicBezTo>
                <a:cubicBezTo>
                  <a:pt x="4157516" y="278061"/>
                  <a:pt x="4179474" y="259949"/>
                  <a:pt x="4194442" y="253712"/>
                </a:cubicBezTo>
                <a:cubicBezTo>
                  <a:pt x="4215055" y="245123"/>
                  <a:pt x="4235598" y="214944"/>
                  <a:pt x="4247536" y="200618"/>
                </a:cubicBezTo>
                <a:cubicBezTo>
                  <a:pt x="4299569" y="217961"/>
                  <a:pt x="4213348" y="184128"/>
                  <a:pt x="4282932" y="253712"/>
                </a:cubicBezTo>
                <a:cubicBezTo>
                  <a:pt x="4287946" y="258726"/>
                  <a:pt x="4295331" y="246623"/>
                  <a:pt x="4300630" y="241913"/>
                </a:cubicBezTo>
                <a:cubicBezTo>
                  <a:pt x="4313101" y="230827"/>
                  <a:pt x="4336026" y="206517"/>
                  <a:pt x="4336026" y="206517"/>
                </a:cubicBezTo>
                <a:cubicBezTo>
                  <a:pt x="4370259" y="274983"/>
                  <a:pt x="4357358" y="245098"/>
                  <a:pt x="4377322" y="295008"/>
                </a:cubicBezTo>
                <a:cubicBezTo>
                  <a:pt x="4389121" y="277310"/>
                  <a:pt x="4401626" y="260063"/>
                  <a:pt x="4412718" y="241913"/>
                </a:cubicBezTo>
                <a:cubicBezTo>
                  <a:pt x="4423275" y="224638"/>
                  <a:pt x="4424107" y="197873"/>
                  <a:pt x="4442215" y="188819"/>
                </a:cubicBezTo>
                <a:cubicBezTo>
                  <a:pt x="4458431" y="180711"/>
                  <a:pt x="4477611" y="196685"/>
                  <a:pt x="4495309" y="200618"/>
                </a:cubicBezTo>
                <a:cubicBezTo>
                  <a:pt x="4499242" y="230115"/>
                  <a:pt x="4502693" y="259680"/>
                  <a:pt x="4507107" y="289108"/>
                </a:cubicBezTo>
                <a:cubicBezTo>
                  <a:pt x="4508594" y="299024"/>
                  <a:pt x="4502980" y="318605"/>
                  <a:pt x="4513007" y="318605"/>
                </a:cubicBezTo>
                <a:cubicBezTo>
                  <a:pt x="4523034" y="318605"/>
                  <a:pt x="4516805" y="298912"/>
                  <a:pt x="4518906" y="289108"/>
                </a:cubicBezTo>
                <a:cubicBezTo>
                  <a:pt x="4530738" y="233892"/>
                  <a:pt x="4525424" y="251859"/>
                  <a:pt x="4536604" y="218316"/>
                </a:cubicBezTo>
                <a:cubicBezTo>
                  <a:pt x="4548403" y="224215"/>
                  <a:pt x="4560547" y="242559"/>
                  <a:pt x="4572000" y="236014"/>
                </a:cubicBezTo>
                <a:cubicBezTo>
                  <a:pt x="4595223" y="222744"/>
                  <a:pt x="4602711" y="192184"/>
                  <a:pt x="4619195" y="171121"/>
                </a:cubicBezTo>
                <a:cubicBezTo>
                  <a:pt x="4638126" y="146931"/>
                  <a:pt x="4658524" y="123926"/>
                  <a:pt x="4678189" y="100329"/>
                </a:cubicBezTo>
                <a:cubicBezTo>
                  <a:pt x="4684088" y="104262"/>
                  <a:pt x="4688934" y="113518"/>
                  <a:pt x="4695887" y="112128"/>
                </a:cubicBezTo>
                <a:cubicBezTo>
                  <a:pt x="4702840" y="110738"/>
                  <a:pt x="4705196" y="87791"/>
                  <a:pt x="4707686" y="94430"/>
                </a:cubicBezTo>
                <a:cubicBezTo>
                  <a:pt x="4715312" y="114767"/>
                  <a:pt x="4711619" y="137691"/>
                  <a:pt x="4713585" y="159322"/>
                </a:cubicBezTo>
                <a:cubicBezTo>
                  <a:pt x="4723417" y="157356"/>
                  <a:pt x="4736818" y="145593"/>
                  <a:pt x="4743082" y="153423"/>
                </a:cubicBezTo>
                <a:cubicBezTo>
                  <a:pt x="4757088" y="170931"/>
                  <a:pt x="4753239" y="197201"/>
                  <a:pt x="4760780" y="218316"/>
                </a:cubicBezTo>
                <a:cubicBezTo>
                  <a:pt x="4763165" y="224993"/>
                  <a:pt x="4768645" y="230115"/>
                  <a:pt x="4772578" y="236014"/>
                </a:cubicBezTo>
                <a:cubicBezTo>
                  <a:pt x="4774525" y="232607"/>
                  <a:pt x="4819018" y="151522"/>
                  <a:pt x="4825673" y="153423"/>
                </a:cubicBezTo>
                <a:cubicBezTo>
                  <a:pt x="4843105" y="158403"/>
                  <a:pt x="4832490" y="189085"/>
                  <a:pt x="4837471" y="206517"/>
                </a:cubicBezTo>
                <a:cubicBezTo>
                  <a:pt x="4840380" y="216699"/>
                  <a:pt x="4845337" y="226182"/>
                  <a:pt x="4849270" y="236014"/>
                </a:cubicBezTo>
                <a:cubicBezTo>
                  <a:pt x="4859102" y="230115"/>
                  <a:pt x="4871019" y="226768"/>
                  <a:pt x="4878767" y="218316"/>
                </a:cubicBezTo>
                <a:cubicBezTo>
                  <a:pt x="4893140" y="202637"/>
                  <a:pt x="4902056" y="182710"/>
                  <a:pt x="4914163" y="165222"/>
                </a:cubicBezTo>
                <a:cubicBezTo>
                  <a:pt x="4919760" y="157138"/>
                  <a:pt x="4925962" y="149490"/>
                  <a:pt x="4931861" y="141624"/>
                </a:cubicBezTo>
                <a:cubicBezTo>
                  <a:pt x="4947593" y="188819"/>
                  <a:pt x="4946297" y="320648"/>
                  <a:pt x="4979056" y="283209"/>
                </a:cubicBezTo>
                <a:cubicBezTo>
                  <a:pt x="4992821" y="267477"/>
                  <a:pt x="5008547" y="253266"/>
                  <a:pt x="5020351" y="236014"/>
                </a:cubicBezTo>
                <a:cubicBezTo>
                  <a:pt x="5134571" y="69075"/>
                  <a:pt x="5003154" y="236861"/>
                  <a:pt x="5079345" y="141624"/>
                </a:cubicBezTo>
                <a:cubicBezTo>
                  <a:pt x="5081311" y="155389"/>
                  <a:pt x="5082958" y="169204"/>
                  <a:pt x="5085244" y="182920"/>
                </a:cubicBezTo>
                <a:cubicBezTo>
                  <a:pt x="5086892" y="192811"/>
                  <a:pt x="5085582" y="204074"/>
                  <a:pt x="5091144" y="212417"/>
                </a:cubicBezTo>
                <a:cubicBezTo>
                  <a:pt x="5094593" y="217591"/>
                  <a:pt x="5102943" y="216350"/>
                  <a:pt x="5108842" y="218316"/>
                </a:cubicBezTo>
                <a:cubicBezTo>
                  <a:pt x="5120641" y="206517"/>
                  <a:pt x="5128408" y="188197"/>
                  <a:pt x="5144238" y="182920"/>
                </a:cubicBezTo>
                <a:cubicBezTo>
                  <a:pt x="5152153" y="180282"/>
                  <a:pt x="5154861" y="196196"/>
                  <a:pt x="5161936" y="200618"/>
                </a:cubicBezTo>
                <a:cubicBezTo>
                  <a:pt x="5170916" y="206231"/>
                  <a:pt x="5181601" y="208484"/>
                  <a:pt x="5191433" y="212417"/>
                </a:cubicBezTo>
                <a:cubicBezTo>
                  <a:pt x="5205198" y="210450"/>
                  <a:pt x="5219660" y="211269"/>
                  <a:pt x="5232728" y="206517"/>
                </a:cubicBezTo>
                <a:cubicBezTo>
                  <a:pt x="5241968" y="203157"/>
                  <a:pt x="5249851" y="181419"/>
                  <a:pt x="5256326" y="188819"/>
                </a:cubicBezTo>
                <a:cubicBezTo>
                  <a:pt x="5269286" y="203631"/>
                  <a:pt x="5283931" y="318111"/>
                  <a:pt x="5285822" y="330404"/>
                </a:cubicBezTo>
                <a:cubicBezTo>
                  <a:pt x="5312488" y="290405"/>
                  <a:pt x="5314143" y="292243"/>
                  <a:pt x="5333017" y="241913"/>
                </a:cubicBezTo>
                <a:cubicBezTo>
                  <a:pt x="5338044" y="228509"/>
                  <a:pt x="5337864" y="213132"/>
                  <a:pt x="5344816" y="200618"/>
                </a:cubicBezTo>
                <a:cubicBezTo>
                  <a:pt x="5348259" y="194420"/>
                  <a:pt x="5357244" y="193562"/>
                  <a:pt x="5362514" y="188819"/>
                </a:cubicBezTo>
                <a:cubicBezTo>
                  <a:pt x="5376983" y="175796"/>
                  <a:pt x="5390044" y="161289"/>
                  <a:pt x="5403809" y="147524"/>
                </a:cubicBezTo>
                <a:cubicBezTo>
                  <a:pt x="5413641" y="175054"/>
                  <a:pt x="5421433" y="203401"/>
                  <a:pt x="5433306" y="230115"/>
                </a:cubicBezTo>
                <a:cubicBezTo>
                  <a:pt x="5437299" y="239100"/>
                  <a:pt x="5442823" y="259166"/>
                  <a:pt x="5451004" y="253712"/>
                </a:cubicBezTo>
                <a:cubicBezTo>
                  <a:pt x="5470085" y="240991"/>
                  <a:pt x="5474154" y="214108"/>
                  <a:pt x="5486400" y="194719"/>
                </a:cubicBezTo>
                <a:cubicBezTo>
                  <a:pt x="5497759" y="176735"/>
                  <a:pt x="5509998" y="159322"/>
                  <a:pt x="5521797" y="141624"/>
                </a:cubicBezTo>
                <a:cubicBezTo>
                  <a:pt x="5560923" y="337260"/>
                  <a:pt x="5525244" y="321852"/>
                  <a:pt x="5592589" y="212417"/>
                </a:cubicBezTo>
                <a:cubicBezTo>
                  <a:pt x="5641365" y="133157"/>
                  <a:pt x="5620510" y="148312"/>
                  <a:pt x="5669280" y="123926"/>
                </a:cubicBezTo>
                <a:cubicBezTo>
                  <a:pt x="5670415" y="130166"/>
                  <a:pt x="5692359" y="258857"/>
                  <a:pt x="5698777" y="259612"/>
                </a:cubicBezTo>
                <a:cubicBezTo>
                  <a:pt x="5732377" y="263565"/>
                  <a:pt x="5753838" y="220283"/>
                  <a:pt x="5781368" y="200618"/>
                </a:cubicBezTo>
                <a:cubicBezTo>
                  <a:pt x="5793167" y="178987"/>
                  <a:pt x="5795870" y="148784"/>
                  <a:pt x="5816764" y="135725"/>
                </a:cubicBezTo>
                <a:cubicBezTo>
                  <a:pt x="5827310" y="129133"/>
                  <a:pt x="5817439" y="165559"/>
                  <a:pt x="5828563" y="171121"/>
                </a:cubicBezTo>
                <a:cubicBezTo>
                  <a:pt x="5836429" y="175054"/>
                  <a:pt x="5835776" y="155028"/>
                  <a:pt x="5840362" y="147524"/>
                </a:cubicBezTo>
                <a:cubicBezTo>
                  <a:pt x="5893448" y="60656"/>
                  <a:pt x="5868873" y="83370"/>
                  <a:pt x="5917053" y="47235"/>
                </a:cubicBezTo>
                <a:cubicBezTo>
                  <a:pt x="5919020" y="57067"/>
                  <a:pt x="5921484" y="66813"/>
                  <a:pt x="5922953" y="76732"/>
                </a:cubicBezTo>
                <a:cubicBezTo>
                  <a:pt x="5929352" y="119923"/>
                  <a:pt x="5930061" y="164159"/>
                  <a:pt x="5940651" y="206517"/>
                </a:cubicBezTo>
                <a:cubicBezTo>
                  <a:pt x="5942371" y="213395"/>
                  <a:pt x="5952450" y="214383"/>
                  <a:pt x="5958349" y="218316"/>
                </a:cubicBezTo>
                <a:cubicBezTo>
                  <a:pt x="6022044" y="90926"/>
                  <a:pt x="5973983" y="153130"/>
                  <a:pt x="6011443" y="265511"/>
                </a:cubicBezTo>
                <a:cubicBezTo>
                  <a:pt x="6014007" y="273203"/>
                  <a:pt x="6027174" y="269444"/>
                  <a:pt x="6035040" y="271410"/>
                </a:cubicBezTo>
                <a:cubicBezTo>
                  <a:pt x="6097449" y="102908"/>
                  <a:pt x="6048739" y="78157"/>
                  <a:pt x="6117631" y="129826"/>
                </a:cubicBezTo>
                <a:cubicBezTo>
                  <a:pt x="6196178" y="64370"/>
                  <a:pt x="6112015" y="116625"/>
                  <a:pt x="6176625" y="200618"/>
                </a:cubicBezTo>
                <a:cubicBezTo>
                  <a:pt x="6185271" y="211858"/>
                  <a:pt x="6200222" y="184887"/>
                  <a:pt x="6212021" y="177021"/>
                </a:cubicBezTo>
                <a:cubicBezTo>
                  <a:pt x="6215954" y="171121"/>
                  <a:pt x="6216941" y="157602"/>
                  <a:pt x="6223820" y="159322"/>
                </a:cubicBezTo>
                <a:cubicBezTo>
                  <a:pt x="6232352" y="161455"/>
                  <a:pt x="6229081" y="188803"/>
                  <a:pt x="6235618" y="182920"/>
                </a:cubicBezTo>
                <a:cubicBezTo>
                  <a:pt x="6257929" y="162840"/>
                  <a:pt x="6282813" y="106228"/>
                  <a:pt x="6282813" y="106228"/>
                </a:cubicBezTo>
                <a:cubicBezTo>
                  <a:pt x="6324614" y="168928"/>
                  <a:pt x="6249897" y="51341"/>
                  <a:pt x="6300511" y="165222"/>
                </a:cubicBezTo>
                <a:cubicBezTo>
                  <a:pt x="6310924" y="188652"/>
                  <a:pt x="6325393" y="210418"/>
                  <a:pt x="6341807" y="230115"/>
                </a:cubicBezTo>
                <a:cubicBezTo>
                  <a:pt x="6345788" y="234892"/>
                  <a:pt x="6353606" y="234048"/>
                  <a:pt x="6359505" y="236014"/>
                </a:cubicBezTo>
                <a:cubicBezTo>
                  <a:pt x="6365404" y="228148"/>
                  <a:pt x="6372576" y="221092"/>
                  <a:pt x="6377203" y="212417"/>
                </a:cubicBezTo>
                <a:cubicBezTo>
                  <a:pt x="6430910" y="111717"/>
                  <a:pt x="6384109" y="177646"/>
                  <a:pt x="6424398" y="123926"/>
                </a:cubicBezTo>
                <a:cubicBezTo>
                  <a:pt x="6424751" y="125339"/>
                  <a:pt x="6453712" y="251442"/>
                  <a:pt x="6465693" y="271410"/>
                </a:cubicBezTo>
                <a:cubicBezTo>
                  <a:pt x="6468892" y="276742"/>
                  <a:pt x="6477492" y="275343"/>
                  <a:pt x="6483391" y="277310"/>
                </a:cubicBezTo>
                <a:cubicBezTo>
                  <a:pt x="6515630" y="188654"/>
                  <a:pt x="6505121" y="201595"/>
                  <a:pt x="6577781" y="106228"/>
                </a:cubicBezTo>
                <a:cubicBezTo>
                  <a:pt x="6583740" y="98407"/>
                  <a:pt x="6593512" y="94429"/>
                  <a:pt x="6601378" y="88530"/>
                </a:cubicBezTo>
                <a:cubicBezTo>
                  <a:pt x="6607278" y="112127"/>
                  <a:pt x="6613800" y="135578"/>
                  <a:pt x="6619077" y="159322"/>
                </a:cubicBezTo>
                <a:cubicBezTo>
                  <a:pt x="6621672" y="170999"/>
                  <a:pt x="6615787" y="187061"/>
                  <a:pt x="6624976" y="194719"/>
                </a:cubicBezTo>
                <a:cubicBezTo>
                  <a:pt x="6632679" y="201138"/>
                  <a:pt x="6644641" y="190786"/>
                  <a:pt x="6654473" y="188819"/>
                </a:cubicBezTo>
                <a:cubicBezTo>
                  <a:pt x="6668238" y="171121"/>
                  <a:pt x="6682509" y="153805"/>
                  <a:pt x="6695768" y="135725"/>
                </a:cubicBezTo>
                <a:cubicBezTo>
                  <a:pt x="6704154" y="124290"/>
                  <a:pt x="6710028" y="89657"/>
                  <a:pt x="6719366" y="100329"/>
                </a:cubicBezTo>
                <a:cubicBezTo>
                  <a:pt x="6737906" y="121518"/>
                  <a:pt x="6731165" y="155390"/>
                  <a:pt x="6737064" y="182920"/>
                </a:cubicBezTo>
                <a:cubicBezTo>
                  <a:pt x="6813023" y="68979"/>
                  <a:pt x="6765802" y="101100"/>
                  <a:pt x="6813755" y="218316"/>
                </a:cubicBezTo>
                <a:cubicBezTo>
                  <a:pt x="6824912" y="245589"/>
                  <a:pt x="6855695" y="247154"/>
                  <a:pt x="6878648" y="253712"/>
                </a:cubicBezTo>
                <a:cubicBezTo>
                  <a:pt x="6888480" y="237980"/>
                  <a:pt x="6899537" y="222951"/>
                  <a:pt x="6908145" y="206517"/>
                </a:cubicBezTo>
                <a:cubicBezTo>
                  <a:pt x="6970667" y="87157"/>
                  <a:pt x="6921840" y="162376"/>
                  <a:pt x="6955340" y="112128"/>
                </a:cubicBezTo>
                <a:cubicBezTo>
                  <a:pt x="6959273" y="151457"/>
                  <a:pt x="6958085" y="191641"/>
                  <a:pt x="6967138" y="230115"/>
                </a:cubicBezTo>
                <a:cubicBezTo>
                  <a:pt x="6968762" y="237017"/>
                  <a:pt x="6975364" y="218541"/>
                  <a:pt x="6978937" y="212417"/>
                </a:cubicBezTo>
                <a:cubicBezTo>
                  <a:pt x="6989138" y="194929"/>
                  <a:pt x="6998602" y="177020"/>
                  <a:pt x="7008434" y="159322"/>
                </a:cubicBezTo>
                <a:cubicBezTo>
                  <a:pt x="7016300" y="186852"/>
                  <a:pt x="7020920" y="215525"/>
                  <a:pt x="7032031" y="241913"/>
                </a:cubicBezTo>
                <a:cubicBezTo>
                  <a:pt x="7036917" y="253518"/>
                  <a:pt x="7043413" y="268356"/>
                  <a:pt x="7055629" y="271410"/>
                </a:cubicBezTo>
                <a:cubicBezTo>
                  <a:pt x="7065168" y="273795"/>
                  <a:pt x="7072721" y="261085"/>
                  <a:pt x="7079226" y="253712"/>
                </a:cubicBezTo>
                <a:cubicBezTo>
                  <a:pt x="7137030" y="188201"/>
                  <a:pt x="7134393" y="188140"/>
                  <a:pt x="7167717" y="129826"/>
                </a:cubicBezTo>
                <a:cubicBezTo>
                  <a:pt x="7179516" y="184887"/>
                  <a:pt x="7185306" y="241587"/>
                  <a:pt x="7203113" y="295008"/>
                </a:cubicBezTo>
                <a:cubicBezTo>
                  <a:pt x="7205079" y="300907"/>
                  <a:pt x="7217658" y="294468"/>
                  <a:pt x="7220811" y="289108"/>
                </a:cubicBezTo>
                <a:cubicBezTo>
                  <a:pt x="7257822" y="226189"/>
                  <a:pt x="7321100" y="94430"/>
                  <a:pt x="7321100" y="94430"/>
                </a:cubicBezTo>
                <a:cubicBezTo>
                  <a:pt x="7350500" y="241435"/>
                  <a:pt x="7321041" y="241995"/>
                  <a:pt x="7385993" y="153423"/>
                </a:cubicBezTo>
                <a:cubicBezTo>
                  <a:pt x="7393439" y="143269"/>
                  <a:pt x="7401724" y="133758"/>
                  <a:pt x="7409590" y="123926"/>
                </a:cubicBezTo>
                <a:cubicBezTo>
                  <a:pt x="7431221" y="149490"/>
                  <a:pt x="7441569" y="194447"/>
                  <a:pt x="7474483" y="200618"/>
                </a:cubicBezTo>
                <a:cubicBezTo>
                  <a:pt x="7496092" y="204670"/>
                  <a:pt x="7497579" y="162657"/>
                  <a:pt x="7503980" y="141624"/>
                </a:cubicBezTo>
                <a:cubicBezTo>
                  <a:pt x="7511511" y="116880"/>
                  <a:pt x="7511845" y="90497"/>
                  <a:pt x="7515778" y="64933"/>
                </a:cubicBezTo>
                <a:cubicBezTo>
                  <a:pt x="7517745" y="70832"/>
                  <a:pt x="7520755" y="76481"/>
                  <a:pt x="7521678" y="82631"/>
                </a:cubicBezTo>
                <a:cubicBezTo>
                  <a:pt x="7526671" y="115919"/>
                  <a:pt x="7522156" y="151221"/>
                  <a:pt x="7533477" y="182920"/>
                </a:cubicBezTo>
                <a:cubicBezTo>
                  <a:pt x="7536283" y="190777"/>
                  <a:pt x="7545276" y="171121"/>
                  <a:pt x="7551175" y="165222"/>
                </a:cubicBezTo>
                <a:cubicBezTo>
                  <a:pt x="7555108" y="204551"/>
                  <a:pt x="7544373" y="248334"/>
                  <a:pt x="7562973" y="283209"/>
                </a:cubicBezTo>
                <a:cubicBezTo>
                  <a:pt x="7570200" y="296761"/>
                  <a:pt x="7590674" y="267004"/>
                  <a:pt x="7598369" y="253712"/>
                </a:cubicBezTo>
                <a:cubicBezTo>
                  <a:pt x="7613016" y="228413"/>
                  <a:pt x="7618034" y="198651"/>
                  <a:pt x="7627866" y="171121"/>
                </a:cubicBezTo>
                <a:cubicBezTo>
                  <a:pt x="7633765" y="212417"/>
                  <a:pt x="7625934" y="258201"/>
                  <a:pt x="7645564" y="295008"/>
                </a:cubicBezTo>
                <a:cubicBezTo>
                  <a:pt x="7652792" y="308560"/>
                  <a:pt x="7661324" y="252744"/>
                  <a:pt x="7675061" y="259612"/>
                </a:cubicBezTo>
                <a:cubicBezTo>
                  <a:pt x="7693424" y="268793"/>
                  <a:pt x="7686860" y="298941"/>
                  <a:pt x="7692759" y="318605"/>
                </a:cubicBezTo>
                <a:cubicBezTo>
                  <a:pt x="7768737" y="166652"/>
                  <a:pt x="7651772" y="375530"/>
                  <a:pt x="7734055" y="348102"/>
                </a:cubicBezTo>
                <a:cubicBezTo>
                  <a:pt x="7765933" y="337476"/>
                  <a:pt x="7755004" y="284051"/>
                  <a:pt x="7769451" y="253712"/>
                </a:cubicBezTo>
                <a:cubicBezTo>
                  <a:pt x="7774864" y="242344"/>
                  <a:pt x="7785182" y="234047"/>
                  <a:pt x="7793048" y="224215"/>
                </a:cubicBezTo>
                <a:cubicBezTo>
                  <a:pt x="7798947" y="249779"/>
                  <a:pt x="7801002" y="276548"/>
                  <a:pt x="7810746" y="300907"/>
                </a:cubicBezTo>
                <a:cubicBezTo>
                  <a:pt x="7813379" y="307490"/>
                  <a:pt x="7823430" y="317720"/>
                  <a:pt x="7828444" y="312706"/>
                </a:cubicBezTo>
                <a:cubicBezTo>
                  <a:pt x="7843990" y="297160"/>
                  <a:pt x="7847033" y="272801"/>
                  <a:pt x="7857941" y="253712"/>
                </a:cubicBezTo>
                <a:cubicBezTo>
                  <a:pt x="7862819" y="245175"/>
                  <a:pt x="7869740" y="237981"/>
                  <a:pt x="7875639" y="230115"/>
                </a:cubicBezTo>
                <a:cubicBezTo>
                  <a:pt x="7877605" y="243880"/>
                  <a:pt x="7867633" y="271410"/>
                  <a:pt x="7881538" y="271410"/>
                </a:cubicBezTo>
                <a:cubicBezTo>
                  <a:pt x="7897392" y="271410"/>
                  <a:pt x="7890956" y="223025"/>
                  <a:pt x="7905136" y="230115"/>
                </a:cubicBezTo>
                <a:cubicBezTo>
                  <a:pt x="7923073" y="239083"/>
                  <a:pt x="7913002" y="269444"/>
                  <a:pt x="7916935" y="289108"/>
                </a:cubicBezTo>
                <a:cubicBezTo>
                  <a:pt x="7920868" y="265511"/>
                  <a:pt x="7919017" y="240177"/>
                  <a:pt x="7928733" y="218316"/>
                </a:cubicBezTo>
                <a:cubicBezTo>
                  <a:pt x="7931613" y="211837"/>
                  <a:pt x="7936411" y="241783"/>
                  <a:pt x="7940532" y="236014"/>
                </a:cubicBezTo>
                <a:cubicBezTo>
                  <a:pt x="7952465" y="219308"/>
                  <a:pt x="7952331" y="196685"/>
                  <a:pt x="7958230" y="177021"/>
                </a:cubicBezTo>
                <a:cubicBezTo>
                  <a:pt x="7968062" y="206518"/>
                  <a:pt x="7973822" y="237701"/>
                  <a:pt x="7987727" y="265511"/>
                </a:cubicBezTo>
                <a:cubicBezTo>
                  <a:pt x="7992124" y="274305"/>
                  <a:pt x="8006807" y="291942"/>
                  <a:pt x="8011324" y="283209"/>
                </a:cubicBezTo>
                <a:cubicBezTo>
                  <a:pt x="8041894" y="224107"/>
                  <a:pt x="8046460" y="153946"/>
                  <a:pt x="8076217" y="94430"/>
                </a:cubicBezTo>
                <a:lnTo>
                  <a:pt x="8111613" y="23637"/>
                </a:lnTo>
                <a:cubicBezTo>
                  <a:pt x="8117512" y="61000"/>
                  <a:pt x="8121893" y="98634"/>
                  <a:pt x="8129311" y="135725"/>
                </a:cubicBezTo>
                <a:cubicBezTo>
                  <a:pt x="8146183" y="220081"/>
                  <a:pt x="8138061" y="174898"/>
                  <a:pt x="8152909" y="271410"/>
                </a:cubicBezTo>
                <a:cubicBezTo>
                  <a:pt x="8156842" y="236014"/>
                  <a:pt x="8157245" y="200045"/>
                  <a:pt x="8164707" y="165222"/>
                </a:cubicBezTo>
                <a:cubicBezTo>
                  <a:pt x="8166406" y="157294"/>
                  <a:pt x="8169017" y="180869"/>
                  <a:pt x="8170607" y="188819"/>
                </a:cubicBezTo>
                <a:cubicBezTo>
                  <a:pt x="8172953" y="200548"/>
                  <a:pt x="8176506" y="224215"/>
                  <a:pt x="8176506" y="224215"/>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Shape 28">
            <a:extLst>
              <a:ext uri="{FF2B5EF4-FFF2-40B4-BE49-F238E27FC236}">
                <a16:creationId xmlns:a16="http://schemas.microsoft.com/office/drawing/2014/main" id="{B26D1BF8-6CE9-7FC4-C1CB-76AB9BE7FCA6}"/>
              </a:ext>
            </a:extLst>
          </p:cNvPr>
          <p:cNvSpPr/>
          <p:nvPr/>
        </p:nvSpPr>
        <p:spPr>
          <a:xfrm>
            <a:off x="2975242" y="3893042"/>
            <a:ext cx="4106707" cy="1019918"/>
          </a:xfrm>
          <a:custGeom>
            <a:avLst/>
            <a:gdLst>
              <a:gd name="connsiteX0" fmla="*/ 0 w 5475609"/>
              <a:gd name="connsiteY0" fmla="*/ 607633 h 1359890"/>
              <a:gd name="connsiteX1" fmla="*/ 5899 w 5475609"/>
              <a:gd name="connsiteY1" fmla="*/ 672526 h 1359890"/>
              <a:gd name="connsiteX2" fmla="*/ 11798 w 5475609"/>
              <a:gd name="connsiteY2" fmla="*/ 637130 h 1359890"/>
              <a:gd name="connsiteX3" fmla="*/ 23597 w 5475609"/>
              <a:gd name="connsiteY3" fmla="*/ 578136 h 1359890"/>
              <a:gd name="connsiteX4" fmla="*/ 29496 w 5475609"/>
              <a:gd name="connsiteY4" fmla="*/ 542740 h 1359890"/>
              <a:gd name="connsiteX5" fmla="*/ 47195 w 5475609"/>
              <a:gd name="connsiteY5" fmla="*/ 495545 h 1359890"/>
              <a:gd name="connsiteX6" fmla="*/ 153383 w 5475609"/>
              <a:gd name="connsiteY6" fmla="*/ 761016 h 1359890"/>
              <a:gd name="connsiteX7" fmla="*/ 176980 w 5475609"/>
              <a:gd name="connsiteY7" fmla="*/ 831809 h 1359890"/>
              <a:gd name="connsiteX8" fmla="*/ 182880 w 5475609"/>
              <a:gd name="connsiteY8" fmla="*/ 849507 h 1359890"/>
              <a:gd name="connsiteX9" fmla="*/ 194678 w 5475609"/>
              <a:gd name="connsiteY9" fmla="*/ 802312 h 1359890"/>
              <a:gd name="connsiteX10" fmla="*/ 235974 w 5475609"/>
              <a:gd name="connsiteY10" fmla="*/ 607633 h 1359890"/>
              <a:gd name="connsiteX11" fmla="*/ 247773 w 5475609"/>
              <a:gd name="connsiteY11" fmla="*/ 560438 h 1359890"/>
              <a:gd name="connsiteX12" fmla="*/ 277269 w 5475609"/>
              <a:gd name="connsiteY12" fmla="*/ 477847 h 1359890"/>
              <a:gd name="connsiteX13" fmla="*/ 306766 w 5475609"/>
              <a:gd name="connsiteY13" fmla="*/ 560438 h 1359890"/>
              <a:gd name="connsiteX14" fmla="*/ 318565 w 5475609"/>
              <a:gd name="connsiteY14" fmla="*/ 613532 h 1359890"/>
              <a:gd name="connsiteX15" fmla="*/ 389357 w 5475609"/>
              <a:gd name="connsiteY15" fmla="*/ 501445 h 1359890"/>
              <a:gd name="connsiteX16" fmla="*/ 418854 w 5475609"/>
              <a:gd name="connsiteY16" fmla="*/ 619432 h 1359890"/>
              <a:gd name="connsiteX17" fmla="*/ 442451 w 5475609"/>
              <a:gd name="connsiteY17" fmla="*/ 696123 h 1359890"/>
              <a:gd name="connsiteX18" fmla="*/ 501445 w 5475609"/>
              <a:gd name="connsiteY18" fmla="*/ 631231 h 1359890"/>
              <a:gd name="connsiteX19" fmla="*/ 530942 w 5475609"/>
              <a:gd name="connsiteY19" fmla="*/ 589935 h 1359890"/>
              <a:gd name="connsiteX20" fmla="*/ 554539 w 5475609"/>
              <a:gd name="connsiteY20" fmla="*/ 660727 h 1359890"/>
              <a:gd name="connsiteX21" fmla="*/ 572237 w 5475609"/>
              <a:gd name="connsiteY21" fmla="*/ 702023 h 1359890"/>
              <a:gd name="connsiteX22" fmla="*/ 625331 w 5475609"/>
              <a:gd name="connsiteY22" fmla="*/ 666627 h 1359890"/>
              <a:gd name="connsiteX23" fmla="*/ 702023 w 5475609"/>
              <a:gd name="connsiteY23" fmla="*/ 519143 h 1359890"/>
              <a:gd name="connsiteX24" fmla="*/ 707922 w 5475609"/>
              <a:gd name="connsiteY24" fmla="*/ 471948 h 1359890"/>
              <a:gd name="connsiteX25" fmla="*/ 749218 w 5475609"/>
              <a:gd name="connsiteY25" fmla="*/ 525042 h 1359890"/>
              <a:gd name="connsiteX26" fmla="*/ 784614 w 5475609"/>
              <a:gd name="connsiteY26" fmla="*/ 619432 h 1359890"/>
              <a:gd name="connsiteX27" fmla="*/ 837708 w 5475609"/>
              <a:gd name="connsiteY27" fmla="*/ 737419 h 1359890"/>
              <a:gd name="connsiteX28" fmla="*/ 884903 w 5475609"/>
              <a:gd name="connsiteY28" fmla="*/ 666627 h 1359890"/>
              <a:gd name="connsiteX29" fmla="*/ 902601 w 5475609"/>
              <a:gd name="connsiteY29" fmla="*/ 601734 h 1359890"/>
              <a:gd name="connsiteX30" fmla="*/ 932098 w 5475609"/>
              <a:gd name="connsiteY30" fmla="*/ 696123 h 1359890"/>
              <a:gd name="connsiteX31" fmla="*/ 949796 w 5475609"/>
              <a:gd name="connsiteY31" fmla="*/ 719721 h 1359890"/>
              <a:gd name="connsiteX32" fmla="*/ 991091 w 5475609"/>
              <a:gd name="connsiteY32" fmla="*/ 625331 h 1359890"/>
              <a:gd name="connsiteX33" fmla="*/ 1008789 w 5475609"/>
              <a:gd name="connsiteY33" fmla="*/ 589935 h 1359890"/>
              <a:gd name="connsiteX34" fmla="*/ 1067783 w 5475609"/>
              <a:gd name="connsiteY34" fmla="*/ 678425 h 1359890"/>
              <a:gd name="connsiteX35" fmla="*/ 1091380 w 5475609"/>
              <a:gd name="connsiteY35" fmla="*/ 654828 h 1359890"/>
              <a:gd name="connsiteX36" fmla="*/ 1109078 w 5475609"/>
              <a:gd name="connsiteY36" fmla="*/ 643029 h 1359890"/>
              <a:gd name="connsiteX37" fmla="*/ 1144475 w 5475609"/>
              <a:gd name="connsiteY37" fmla="*/ 578136 h 1359890"/>
              <a:gd name="connsiteX38" fmla="*/ 1144475 w 5475609"/>
              <a:gd name="connsiteY38" fmla="*/ 171081 h 1359890"/>
              <a:gd name="connsiteX39" fmla="*/ 1156273 w 5475609"/>
              <a:gd name="connsiteY39" fmla="*/ 0 h 1359890"/>
              <a:gd name="connsiteX40" fmla="*/ 1197569 w 5475609"/>
              <a:gd name="connsiteY40" fmla="*/ 153383 h 1359890"/>
              <a:gd name="connsiteX41" fmla="*/ 1215267 w 5475609"/>
              <a:gd name="connsiteY41" fmla="*/ 176980 h 1359890"/>
              <a:gd name="connsiteX42" fmla="*/ 1244764 w 5475609"/>
              <a:gd name="connsiteY42" fmla="*/ 218276 h 1359890"/>
              <a:gd name="connsiteX43" fmla="*/ 1286059 w 5475609"/>
              <a:gd name="connsiteY43" fmla="*/ 153383 h 1359890"/>
              <a:gd name="connsiteX44" fmla="*/ 1350952 w 5475609"/>
              <a:gd name="connsiteY44" fmla="*/ 165181 h 1359890"/>
              <a:gd name="connsiteX45" fmla="*/ 1380449 w 5475609"/>
              <a:gd name="connsiteY45" fmla="*/ 194678 h 1359890"/>
              <a:gd name="connsiteX46" fmla="*/ 1415845 w 5475609"/>
              <a:gd name="connsiteY46" fmla="*/ 188779 h 1359890"/>
              <a:gd name="connsiteX47" fmla="*/ 1421744 w 5475609"/>
              <a:gd name="connsiteY47" fmla="*/ 324464 h 1359890"/>
              <a:gd name="connsiteX48" fmla="*/ 1427644 w 5475609"/>
              <a:gd name="connsiteY48" fmla="*/ 696123 h 1359890"/>
              <a:gd name="connsiteX49" fmla="*/ 1451241 w 5475609"/>
              <a:gd name="connsiteY49" fmla="*/ 660727 h 1359890"/>
              <a:gd name="connsiteX50" fmla="*/ 1486637 w 5475609"/>
              <a:gd name="connsiteY50" fmla="*/ 648929 h 1359890"/>
              <a:gd name="connsiteX51" fmla="*/ 1533832 w 5475609"/>
              <a:gd name="connsiteY51" fmla="*/ 625331 h 1359890"/>
              <a:gd name="connsiteX52" fmla="*/ 1545631 w 5475609"/>
              <a:gd name="connsiteY52" fmla="*/ 660727 h 1359890"/>
              <a:gd name="connsiteX53" fmla="*/ 1569228 w 5475609"/>
              <a:gd name="connsiteY53" fmla="*/ 601734 h 1359890"/>
              <a:gd name="connsiteX54" fmla="*/ 1592825 w 5475609"/>
              <a:gd name="connsiteY54" fmla="*/ 713821 h 1359890"/>
              <a:gd name="connsiteX55" fmla="*/ 1616423 w 5475609"/>
              <a:gd name="connsiteY55" fmla="*/ 1055984 h 1359890"/>
              <a:gd name="connsiteX56" fmla="*/ 1622322 w 5475609"/>
              <a:gd name="connsiteY56" fmla="*/ 1103179 h 1359890"/>
              <a:gd name="connsiteX57" fmla="*/ 1634121 w 5475609"/>
              <a:gd name="connsiteY57" fmla="*/ 1197569 h 1359890"/>
              <a:gd name="connsiteX58" fmla="*/ 1663618 w 5475609"/>
              <a:gd name="connsiteY58" fmla="*/ 1262461 h 1359890"/>
              <a:gd name="connsiteX59" fmla="*/ 1699014 w 5475609"/>
              <a:gd name="connsiteY59" fmla="*/ 1309656 h 1359890"/>
              <a:gd name="connsiteX60" fmla="*/ 1722611 w 5475609"/>
              <a:gd name="connsiteY60" fmla="*/ 1274260 h 1359890"/>
              <a:gd name="connsiteX61" fmla="*/ 1734410 w 5475609"/>
              <a:gd name="connsiteY61" fmla="*/ 1232965 h 1359890"/>
              <a:gd name="connsiteX62" fmla="*/ 1758007 w 5475609"/>
              <a:gd name="connsiteY62" fmla="*/ 1297858 h 1359890"/>
              <a:gd name="connsiteX63" fmla="*/ 1787504 w 5475609"/>
              <a:gd name="connsiteY63" fmla="*/ 1238864 h 1359890"/>
              <a:gd name="connsiteX64" fmla="*/ 1799303 w 5475609"/>
              <a:gd name="connsiteY64" fmla="*/ 1203468 h 1359890"/>
              <a:gd name="connsiteX65" fmla="*/ 1840598 w 5475609"/>
              <a:gd name="connsiteY65" fmla="*/ 1280160 h 1359890"/>
              <a:gd name="connsiteX66" fmla="*/ 1875995 w 5475609"/>
              <a:gd name="connsiteY66" fmla="*/ 1356851 h 1359890"/>
              <a:gd name="connsiteX67" fmla="*/ 1917290 w 5475609"/>
              <a:gd name="connsiteY67" fmla="*/ 1339153 h 1359890"/>
              <a:gd name="connsiteX68" fmla="*/ 1929089 w 5475609"/>
              <a:gd name="connsiteY68" fmla="*/ 1232965 h 1359890"/>
              <a:gd name="connsiteX69" fmla="*/ 1952686 w 5475609"/>
              <a:gd name="connsiteY69" fmla="*/ 1044185 h 1359890"/>
              <a:gd name="connsiteX70" fmla="*/ 1940887 w 5475609"/>
              <a:gd name="connsiteY70" fmla="*/ 761016 h 1359890"/>
              <a:gd name="connsiteX71" fmla="*/ 1929089 w 5475609"/>
              <a:gd name="connsiteY71" fmla="*/ 713821 h 1359890"/>
              <a:gd name="connsiteX72" fmla="*/ 2011680 w 5475609"/>
              <a:gd name="connsiteY72" fmla="*/ 584036 h 1359890"/>
              <a:gd name="connsiteX73" fmla="*/ 2058875 w 5475609"/>
              <a:gd name="connsiteY73" fmla="*/ 772815 h 1359890"/>
              <a:gd name="connsiteX74" fmla="*/ 2070673 w 5475609"/>
              <a:gd name="connsiteY74" fmla="*/ 802312 h 1359890"/>
              <a:gd name="connsiteX75" fmla="*/ 2082472 w 5475609"/>
              <a:gd name="connsiteY75" fmla="*/ 772815 h 1359890"/>
              <a:gd name="connsiteX76" fmla="*/ 2100170 w 5475609"/>
              <a:gd name="connsiteY76" fmla="*/ 820010 h 1359890"/>
              <a:gd name="connsiteX77" fmla="*/ 2111969 w 5475609"/>
              <a:gd name="connsiteY77" fmla="*/ 843607 h 1359890"/>
              <a:gd name="connsiteX78" fmla="*/ 2141465 w 5475609"/>
              <a:gd name="connsiteY78" fmla="*/ 766916 h 1359890"/>
              <a:gd name="connsiteX79" fmla="*/ 2159164 w 5475609"/>
              <a:gd name="connsiteY79" fmla="*/ 702023 h 1359890"/>
              <a:gd name="connsiteX80" fmla="*/ 2194560 w 5475609"/>
              <a:gd name="connsiteY80" fmla="*/ 601734 h 1359890"/>
              <a:gd name="connsiteX81" fmla="*/ 2235855 w 5475609"/>
              <a:gd name="connsiteY81" fmla="*/ 737419 h 1359890"/>
              <a:gd name="connsiteX82" fmla="*/ 2271251 w 5475609"/>
              <a:gd name="connsiteY82" fmla="*/ 666627 h 1359890"/>
              <a:gd name="connsiteX83" fmla="*/ 2324345 w 5475609"/>
              <a:gd name="connsiteY83" fmla="*/ 589935 h 1359890"/>
              <a:gd name="connsiteX84" fmla="*/ 2336144 w 5475609"/>
              <a:gd name="connsiteY84" fmla="*/ 766916 h 1359890"/>
              <a:gd name="connsiteX85" fmla="*/ 2359742 w 5475609"/>
              <a:gd name="connsiteY85" fmla="*/ 843607 h 1359890"/>
              <a:gd name="connsiteX86" fmla="*/ 2424635 w 5475609"/>
              <a:gd name="connsiteY86" fmla="*/ 743318 h 1359890"/>
              <a:gd name="connsiteX87" fmla="*/ 2442333 w 5475609"/>
              <a:gd name="connsiteY87" fmla="*/ 731520 h 1359890"/>
              <a:gd name="connsiteX88" fmla="*/ 2471829 w 5475609"/>
              <a:gd name="connsiteY88" fmla="*/ 678425 h 1359890"/>
              <a:gd name="connsiteX89" fmla="*/ 2501326 w 5475609"/>
              <a:gd name="connsiteY89" fmla="*/ 666627 h 1359890"/>
              <a:gd name="connsiteX90" fmla="*/ 2530823 w 5475609"/>
              <a:gd name="connsiteY90" fmla="*/ 613532 h 1359890"/>
              <a:gd name="connsiteX91" fmla="*/ 2542622 w 5475609"/>
              <a:gd name="connsiteY91" fmla="*/ 589935 h 1359890"/>
              <a:gd name="connsiteX92" fmla="*/ 2560320 w 5475609"/>
              <a:gd name="connsiteY92" fmla="*/ 548640 h 1359890"/>
              <a:gd name="connsiteX93" fmla="*/ 2595716 w 5475609"/>
              <a:gd name="connsiteY93" fmla="*/ 637130 h 1359890"/>
              <a:gd name="connsiteX94" fmla="*/ 2613414 w 5475609"/>
              <a:gd name="connsiteY94" fmla="*/ 654828 h 1359890"/>
              <a:gd name="connsiteX95" fmla="*/ 2619313 w 5475609"/>
              <a:gd name="connsiteY95" fmla="*/ 631231 h 1359890"/>
              <a:gd name="connsiteX96" fmla="*/ 2642911 w 5475609"/>
              <a:gd name="connsiteY96" fmla="*/ 601734 h 1359890"/>
              <a:gd name="connsiteX97" fmla="*/ 2690105 w 5475609"/>
              <a:gd name="connsiteY97" fmla="*/ 713821 h 1359890"/>
              <a:gd name="connsiteX98" fmla="*/ 2707804 w 5475609"/>
              <a:gd name="connsiteY98" fmla="*/ 766916 h 1359890"/>
              <a:gd name="connsiteX99" fmla="*/ 2725502 w 5475609"/>
              <a:gd name="connsiteY99" fmla="*/ 772815 h 1359890"/>
              <a:gd name="connsiteX100" fmla="*/ 2766797 w 5475609"/>
              <a:gd name="connsiteY100" fmla="*/ 690224 h 1359890"/>
              <a:gd name="connsiteX101" fmla="*/ 2831690 w 5475609"/>
              <a:gd name="connsiteY101" fmla="*/ 637130 h 1359890"/>
              <a:gd name="connsiteX102" fmla="*/ 2914281 w 5475609"/>
              <a:gd name="connsiteY102" fmla="*/ 595834 h 1359890"/>
              <a:gd name="connsiteX103" fmla="*/ 2949677 w 5475609"/>
              <a:gd name="connsiteY103" fmla="*/ 778714 h 1359890"/>
              <a:gd name="connsiteX104" fmla="*/ 2979174 w 5475609"/>
              <a:gd name="connsiteY104" fmla="*/ 707922 h 1359890"/>
              <a:gd name="connsiteX105" fmla="*/ 2990973 w 5475609"/>
              <a:gd name="connsiteY105" fmla="*/ 648929 h 1359890"/>
              <a:gd name="connsiteX106" fmla="*/ 3002771 w 5475609"/>
              <a:gd name="connsiteY106" fmla="*/ 607633 h 1359890"/>
              <a:gd name="connsiteX107" fmla="*/ 3038167 w 5475609"/>
              <a:gd name="connsiteY107" fmla="*/ 672526 h 1359890"/>
              <a:gd name="connsiteX108" fmla="*/ 3067664 w 5475609"/>
              <a:gd name="connsiteY108" fmla="*/ 702023 h 1359890"/>
              <a:gd name="connsiteX109" fmla="*/ 3138456 w 5475609"/>
              <a:gd name="connsiteY109" fmla="*/ 589935 h 1359890"/>
              <a:gd name="connsiteX110" fmla="*/ 3203349 w 5475609"/>
              <a:gd name="connsiteY110" fmla="*/ 501445 h 1359890"/>
              <a:gd name="connsiteX111" fmla="*/ 3221047 w 5475609"/>
              <a:gd name="connsiteY111" fmla="*/ 495545 h 1359890"/>
              <a:gd name="connsiteX112" fmla="*/ 3226947 w 5475609"/>
              <a:gd name="connsiteY112" fmla="*/ 607633 h 1359890"/>
              <a:gd name="connsiteX113" fmla="*/ 3238745 w 5475609"/>
              <a:gd name="connsiteY113" fmla="*/ 696123 h 1359890"/>
              <a:gd name="connsiteX114" fmla="*/ 3244645 w 5475609"/>
              <a:gd name="connsiteY114" fmla="*/ 761016 h 1359890"/>
              <a:gd name="connsiteX115" fmla="*/ 3256444 w 5475609"/>
              <a:gd name="connsiteY115" fmla="*/ 690224 h 1359890"/>
              <a:gd name="connsiteX116" fmla="*/ 3268242 w 5475609"/>
              <a:gd name="connsiteY116" fmla="*/ 672526 h 1359890"/>
              <a:gd name="connsiteX117" fmla="*/ 3303638 w 5475609"/>
              <a:gd name="connsiteY117" fmla="*/ 631231 h 1359890"/>
              <a:gd name="connsiteX118" fmla="*/ 3327236 w 5475609"/>
              <a:gd name="connsiteY118" fmla="*/ 666627 h 1359890"/>
              <a:gd name="connsiteX119" fmla="*/ 3356733 w 5475609"/>
              <a:gd name="connsiteY119" fmla="*/ 648929 h 1359890"/>
              <a:gd name="connsiteX120" fmla="*/ 3362632 w 5475609"/>
              <a:gd name="connsiteY120" fmla="*/ 725620 h 1359890"/>
              <a:gd name="connsiteX121" fmla="*/ 3386229 w 5475609"/>
              <a:gd name="connsiteY121" fmla="*/ 684325 h 1359890"/>
              <a:gd name="connsiteX122" fmla="*/ 3398028 w 5475609"/>
              <a:gd name="connsiteY122" fmla="*/ 643029 h 1359890"/>
              <a:gd name="connsiteX123" fmla="*/ 3403927 w 5475609"/>
              <a:gd name="connsiteY123" fmla="*/ 707922 h 1359890"/>
              <a:gd name="connsiteX124" fmla="*/ 3421625 w 5475609"/>
              <a:gd name="connsiteY124" fmla="*/ 678425 h 1359890"/>
              <a:gd name="connsiteX125" fmla="*/ 3462921 w 5475609"/>
              <a:gd name="connsiteY125" fmla="*/ 654828 h 1359890"/>
              <a:gd name="connsiteX126" fmla="*/ 3480619 w 5475609"/>
              <a:gd name="connsiteY126" fmla="*/ 702023 h 1359890"/>
              <a:gd name="connsiteX127" fmla="*/ 3516015 w 5475609"/>
              <a:gd name="connsiteY127" fmla="*/ 684325 h 1359890"/>
              <a:gd name="connsiteX128" fmla="*/ 3521915 w 5475609"/>
              <a:gd name="connsiteY128" fmla="*/ 660727 h 1359890"/>
              <a:gd name="connsiteX129" fmla="*/ 3563210 w 5475609"/>
              <a:gd name="connsiteY129" fmla="*/ 607633 h 1359890"/>
              <a:gd name="connsiteX130" fmla="*/ 3569109 w 5475609"/>
              <a:gd name="connsiteY130" fmla="*/ 631231 h 1359890"/>
              <a:gd name="connsiteX131" fmla="*/ 3575009 w 5475609"/>
              <a:gd name="connsiteY131" fmla="*/ 607633 h 1359890"/>
              <a:gd name="connsiteX132" fmla="*/ 3580908 w 5475609"/>
              <a:gd name="connsiteY132" fmla="*/ 589935 h 1359890"/>
              <a:gd name="connsiteX133" fmla="*/ 3586807 w 5475609"/>
              <a:gd name="connsiteY133" fmla="*/ 690224 h 1359890"/>
              <a:gd name="connsiteX134" fmla="*/ 3610405 w 5475609"/>
              <a:gd name="connsiteY134" fmla="*/ 654828 h 1359890"/>
              <a:gd name="connsiteX135" fmla="*/ 3616304 w 5475609"/>
              <a:gd name="connsiteY135" fmla="*/ 725620 h 1359890"/>
              <a:gd name="connsiteX136" fmla="*/ 3622204 w 5475609"/>
              <a:gd name="connsiteY136" fmla="*/ 690224 h 1359890"/>
              <a:gd name="connsiteX137" fmla="*/ 3639902 w 5475609"/>
              <a:gd name="connsiteY137" fmla="*/ 637130 h 1359890"/>
              <a:gd name="connsiteX138" fmla="*/ 3645801 w 5475609"/>
              <a:gd name="connsiteY138" fmla="*/ 672526 h 1359890"/>
              <a:gd name="connsiteX139" fmla="*/ 3651700 w 5475609"/>
              <a:gd name="connsiteY139" fmla="*/ 643029 h 1359890"/>
              <a:gd name="connsiteX140" fmla="*/ 3657600 w 5475609"/>
              <a:gd name="connsiteY140" fmla="*/ 666627 h 1359890"/>
              <a:gd name="connsiteX141" fmla="*/ 3663499 w 5475609"/>
              <a:gd name="connsiteY141" fmla="*/ 731520 h 1359890"/>
              <a:gd name="connsiteX142" fmla="*/ 3681197 w 5475609"/>
              <a:gd name="connsiteY142" fmla="*/ 684325 h 1359890"/>
              <a:gd name="connsiteX143" fmla="*/ 3692996 w 5475609"/>
              <a:gd name="connsiteY143" fmla="*/ 707922 h 1359890"/>
              <a:gd name="connsiteX144" fmla="*/ 3716593 w 5475609"/>
              <a:gd name="connsiteY144" fmla="*/ 690224 h 1359890"/>
              <a:gd name="connsiteX145" fmla="*/ 3781486 w 5475609"/>
              <a:gd name="connsiteY145" fmla="*/ 637130 h 1359890"/>
              <a:gd name="connsiteX146" fmla="*/ 3793285 w 5475609"/>
              <a:gd name="connsiteY146" fmla="*/ 737419 h 1359890"/>
              <a:gd name="connsiteX147" fmla="*/ 3816882 w 5475609"/>
              <a:gd name="connsiteY147" fmla="*/ 707922 h 1359890"/>
              <a:gd name="connsiteX148" fmla="*/ 3834580 w 5475609"/>
              <a:gd name="connsiteY148" fmla="*/ 696123 h 1359890"/>
              <a:gd name="connsiteX149" fmla="*/ 3946668 w 5475609"/>
              <a:gd name="connsiteY149" fmla="*/ 654828 h 1359890"/>
              <a:gd name="connsiteX150" fmla="*/ 4330126 w 5475609"/>
              <a:gd name="connsiteY150" fmla="*/ 554539 h 1359890"/>
              <a:gd name="connsiteX151" fmla="*/ 4395019 w 5475609"/>
              <a:gd name="connsiteY151" fmla="*/ 560438 h 1359890"/>
              <a:gd name="connsiteX152" fmla="*/ 4377321 w 5475609"/>
              <a:gd name="connsiteY152" fmla="*/ 578136 h 1359890"/>
              <a:gd name="connsiteX153" fmla="*/ 4235736 w 5475609"/>
              <a:gd name="connsiteY153" fmla="*/ 666627 h 1359890"/>
              <a:gd name="connsiteX154" fmla="*/ 4312428 w 5475609"/>
              <a:gd name="connsiteY154" fmla="*/ 725620 h 1359890"/>
              <a:gd name="connsiteX155" fmla="*/ 4341925 w 5475609"/>
              <a:gd name="connsiteY155" fmla="*/ 707922 h 1359890"/>
              <a:gd name="connsiteX156" fmla="*/ 4389120 w 5475609"/>
              <a:gd name="connsiteY156" fmla="*/ 660727 h 1359890"/>
              <a:gd name="connsiteX157" fmla="*/ 4430415 w 5475609"/>
              <a:gd name="connsiteY157" fmla="*/ 513243 h 1359890"/>
              <a:gd name="connsiteX158" fmla="*/ 4424516 w 5475609"/>
              <a:gd name="connsiteY158" fmla="*/ 442451 h 1359890"/>
              <a:gd name="connsiteX159" fmla="*/ 4412717 w 5475609"/>
              <a:gd name="connsiteY159" fmla="*/ 501445 h 1359890"/>
              <a:gd name="connsiteX160" fmla="*/ 4424516 w 5475609"/>
              <a:gd name="connsiteY160" fmla="*/ 572237 h 1359890"/>
              <a:gd name="connsiteX161" fmla="*/ 4459912 w 5475609"/>
              <a:gd name="connsiteY161" fmla="*/ 519143 h 1359890"/>
              <a:gd name="connsiteX162" fmla="*/ 4465811 w 5475609"/>
              <a:gd name="connsiteY162" fmla="*/ 637130 h 1359890"/>
              <a:gd name="connsiteX163" fmla="*/ 4513006 w 5475609"/>
              <a:gd name="connsiteY163" fmla="*/ 631231 h 1359890"/>
              <a:gd name="connsiteX164" fmla="*/ 4536604 w 5475609"/>
              <a:gd name="connsiteY164" fmla="*/ 595834 h 1359890"/>
              <a:gd name="connsiteX165" fmla="*/ 4607396 w 5475609"/>
              <a:gd name="connsiteY165" fmla="*/ 507344 h 1359890"/>
              <a:gd name="connsiteX166" fmla="*/ 4636893 w 5475609"/>
              <a:gd name="connsiteY166" fmla="*/ 530941 h 1359890"/>
              <a:gd name="connsiteX167" fmla="*/ 4648691 w 5475609"/>
              <a:gd name="connsiteY167" fmla="*/ 589935 h 1359890"/>
              <a:gd name="connsiteX168" fmla="*/ 4666389 w 5475609"/>
              <a:gd name="connsiteY168" fmla="*/ 707922 h 1359890"/>
              <a:gd name="connsiteX169" fmla="*/ 4684087 w 5475609"/>
              <a:gd name="connsiteY169" fmla="*/ 625331 h 1359890"/>
              <a:gd name="connsiteX170" fmla="*/ 4689987 w 5475609"/>
              <a:gd name="connsiteY170" fmla="*/ 607633 h 1359890"/>
              <a:gd name="connsiteX171" fmla="*/ 4695886 w 5475609"/>
              <a:gd name="connsiteY171" fmla="*/ 678425 h 1359890"/>
              <a:gd name="connsiteX172" fmla="*/ 4707685 w 5475609"/>
              <a:gd name="connsiteY172" fmla="*/ 654828 h 1359890"/>
              <a:gd name="connsiteX173" fmla="*/ 4731282 w 5475609"/>
              <a:gd name="connsiteY173" fmla="*/ 578136 h 1359890"/>
              <a:gd name="connsiteX174" fmla="*/ 4743081 w 5475609"/>
              <a:gd name="connsiteY174" fmla="*/ 637130 h 1359890"/>
              <a:gd name="connsiteX175" fmla="*/ 4766678 w 5475609"/>
              <a:gd name="connsiteY175" fmla="*/ 631231 h 1359890"/>
              <a:gd name="connsiteX176" fmla="*/ 4813873 w 5475609"/>
              <a:gd name="connsiteY176" fmla="*/ 560438 h 1359890"/>
              <a:gd name="connsiteX177" fmla="*/ 4831571 w 5475609"/>
              <a:gd name="connsiteY177" fmla="*/ 643029 h 1359890"/>
              <a:gd name="connsiteX178" fmla="*/ 4849269 w 5475609"/>
              <a:gd name="connsiteY178" fmla="*/ 654828 h 1359890"/>
              <a:gd name="connsiteX179" fmla="*/ 4937760 w 5475609"/>
              <a:gd name="connsiteY179" fmla="*/ 595834 h 1359890"/>
              <a:gd name="connsiteX180" fmla="*/ 5032149 w 5475609"/>
              <a:gd name="connsiteY180" fmla="*/ 578136 h 1359890"/>
              <a:gd name="connsiteX181" fmla="*/ 5161935 w 5475609"/>
              <a:gd name="connsiteY181" fmla="*/ 654828 h 1359890"/>
              <a:gd name="connsiteX182" fmla="*/ 5150136 w 5475609"/>
              <a:gd name="connsiteY182" fmla="*/ 772815 h 1359890"/>
              <a:gd name="connsiteX183" fmla="*/ 5132438 w 5475609"/>
              <a:gd name="connsiteY183" fmla="*/ 790513 h 1359890"/>
              <a:gd name="connsiteX184" fmla="*/ 5167835 w 5475609"/>
              <a:gd name="connsiteY184" fmla="*/ 725620 h 1359890"/>
              <a:gd name="connsiteX185" fmla="*/ 5209130 w 5475609"/>
              <a:gd name="connsiteY185" fmla="*/ 654828 h 1359890"/>
              <a:gd name="connsiteX186" fmla="*/ 5226828 w 5475609"/>
              <a:gd name="connsiteY186" fmla="*/ 743318 h 1359890"/>
              <a:gd name="connsiteX187" fmla="*/ 5291721 w 5475609"/>
              <a:gd name="connsiteY187" fmla="*/ 578136 h 1359890"/>
              <a:gd name="connsiteX188" fmla="*/ 5338916 w 5475609"/>
              <a:gd name="connsiteY188" fmla="*/ 584036 h 1359890"/>
              <a:gd name="connsiteX189" fmla="*/ 5415607 w 5475609"/>
              <a:gd name="connsiteY189" fmla="*/ 743318 h 1359890"/>
              <a:gd name="connsiteX190" fmla="*/ 5456903 w 5475609"/>
              <a:gd name="connsiteY190" fmla="*/ 696123 h 1359890"/>
              <a:gd name="connsiteX191" fmla="*/ 5474601 w 5475609"/>
              <a:gd name="connsiteY191" fmla="*/ 442451 h 135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475609" h="1359890">
                <a:moveTo>
                  <a:pt x="0" y="607633"/>
                </a:moveTo>
                <a:cubicBezTo>
                  <a:pt x="1966" y="629264"/>
                  <a:pt x="-2167" y="652359"/>
                  <a:pt x="5899" y="672526"/>
                </a:cubicBezTo>
                <a:cubicBezTo>
                  <a:pt x="10341" y="683632"/>
                  <a:pt x="9594" y="648887"/>
                  <a:pt x="11798" y="637130"/>
                </a:cubicBezTo>
                <a:cubicBezTo>
                  <a:pt x="15494" y="617419"/>
                  <a:pt x="20300" y="597917"/>
                  <a:pt x="23597" y="578136"/>
                </a:cubicBezTo>
                <a:cubicBezTo>
                  <a:pt x="25563" y="566337"/>
                  <a:pt x="26210" y="554241"/>
                  <a:pt x="29496" y="542740"/>
                </a:cubicBezTo>
                <a:cubicBezTo>
                  <a:pt x="34112" y="526585"/>
                  <a:pt x="41295" y="511277"/>
                  <a:pt x="47195" y="495545"/>
                </a:cubicBezTo>
                <a:cubicBezTo>
                  <a:pt x="130105" y="630276"/>
                  <a:pt x="82879" y="539432"/>
                  <a:pt x="153383" y="761016"/>
                </a:cubicBezTo>
                <a:cubicBezTo>
                  <a:pt x="160925" y="784719"/>
                  <a:pt x="169114" y="808211"/>
                  <a:pt x="176980" y="831809"/>
                </a:cubicBezTo>
                <a:lnTo>
                  <a:pt x="182880" y="849507"/>
                </a:lnTo>
                <a:cubicBezTo>
                  <a:pt x="186813" y="833775"/>
                  <a:pt x="191201" y="818151"/>
                  <a:pt x="194678" y="802312"/>
                </a:cubicBezTo>
                <a:cubicBezTo>
                  <a:pt x="208901" y="737518"/>
                  <a:pt x="219885" y="671989"/>
                  <a:pt x="235974" y="607633"/>
                </a:cubicBezTo>
                <a:cubicBezTo>
                  <a:pt x="239907" y="591901"/>
                  <a:pt x="242645" y="575822"/>
                  <a:pt x="247773" y="560438"/>
                </a:cubicBezTo>
                <a:cubicBezTo>
                  <a:pt x="287680" y="440716"/>
                  <a:pt x="261142" y="542359"/>
                  <a:pt x="277269" y="477847"/>
                </a:cubicBezTo>
                <a:cubicBezTo>
                  <a:pt x="287101" y="505377"/>
                  <a:pt x="298254" y="532471"/>
                  <a:pt x="306766" y="560438"/>
                </a:cubicBezTo>
                <a:cubicBezTo>
                  <a:pt x="312045" y="577782"/>
                  <a:pt x="300546" y="615534"/>
                  <a:pt x="318565" y="613532"/>
                </a:cubicBezTo>
                <a:cubicBezTo>
                  <a:pt x="330200" y="612239"/>
                  <a:pt x="383013" y="512864"/>
                  <a:pt x="389357" y="501445"/>
                </a:cubicBezTo>
                <a:cubicBezTo>
                  <a:pt x="399189" y="540774"/>
                  <a:pt x="408187" y="580321"/>
                  <a:pt x="418854" y="619432"/>
                </a:cubicBezTo>
                <a:cubicBezTo>
                  <a:pt x="425891" y="645236"/>
                  <a:pt x="442451" y="696123"/>
                  <a:pt x="442451" y="696123"/>
                </a:cubicBezTo>
                <a:cubicBezTo>
                  <a:pt x="462116" y="674492"/>
                  <a:pt x="482730" y="653689"/>
                  <a:pt x="501445" y="631231"/>
                </a:cubicBezTo>
                <a:cubicBezTo>
                  <a:pt x="512275" y="618236"/>
                  <a:pt x="516154" y="581720"/>
                  <a:pt x="530942" y="589935"/>
                </a:cubicBezTo>
                <a:cubicBezTo>
                  <a:pt x="552686" y="602015"/>
                  <a:pt x="545940" y="637387"/>
                  <a:pt x="554539" y="660727"/>
                </a:cubicBezTo>
                <a:cubicBezTo>
                  <a:pt x="559716" y="674780"/>
                  <a:pt x="566338" y="688258"/>
                  <a:pt x="572237" y="702023"/>
                </a:cubicBezTo>
                <a:cubicBezTo>
                  <a:pt x="589935" y="690224"/>
                  <a:pt x="613021" y="683973"/>
                  <a:pt x="625331" y="666627"/>
                </a:cubicBezTo>
                <a:cubicBezTo>
                  <a:pt x="657400" y="621439"/>
                  <a:pt x="702023" y="519143"/>
                  <a:pt x="702023" y="519143"/>
                </a:cubicBezTo>
                <a:cubicBezTo>
                  <a:pt x="703989" y="503411"/>
                  <a:pt x="692190" y="469982"/>
                  <a:pt x="707922" y="471948"/>
                </a:cubicBezTo>
                <a:cubicBezTo>
                  <a:pt x="730170" y="474729"/>
                  <a:pt x="738874" y="505150"/>
                  <a:pt x="749218" y="525042"/>
                </a:cubicBezTo>
                <a:cubicBezTo>
                  <a:pt x="764721" y="554855"/>
                  <a:pt x="771253" y="588599"/>
                  <a:pt x="784614" y="619432"/>
                </a:cubicBezTo>
                <a:cubicBezTo>
                  <a:pt x="852299" y="775631"/>
                  <a:pt x="807759" y="647576"/>
                  <a:pt x="837708" y="737419"/>
                </a:cubicBezTo>
                <a:cubicBezTo>
                  <a:pt x="853440" y="713822"/>
                  <a:pt x="872667" y="692212"/>
                  <a:pt x="884903" y="666627"/>
                </a:cubicBezTo>
                <a:cubicBezTo>
                  <a:pt x="894577" y="646400"/>
                  <a:pt x="883588" y="589851"/>
                  <a:pt x="902601" y="601734"/>
                </a:cubicBezTo>
                <a:cubicBezTo>
                  <a:pt x="930554" y="619204"/>
                  <a:pt x="919856" y="665517"/>
                  <a:pt x="932098" y="696123"/>
                </a:cubicBezTo>
                <a:cubicBezTo>
                  <a:pt x="935750" y="705252"/>
                  <a:pt x="943897" y="711855"/>
                  <a:pt x="949796" y="719721"/>
                </a:cubicBezTo>
                <a:cubicBezTo>
                  <a:pt x="963561" y="688258"/>
                  <a:pt x="976880" y="656595"/>
                  <a:pt x="991091" y="625331"/>
                </a:cubicBezTo>
                <a:cubicBezTo>
                  <a:pt x="996550" y="613322"/>
                  <a:pt x="996541" y="585036"/>
                  <a:pt x="1008789" y="589935"/>
                </a:cubicBezTo>
                <a:cubicBezTo>
                  <a:pt x="1017787" y="593534"/>
                  <a:pt x="1056304" y="659294"/>
                  <a:pt x="1067783" y="678425"/>
                </a:cubicBezTo>
                <a:cubicBezTo>
                  <a:pt x="1075649" y="670559"/>
                  <a:pt x="1082934" y="662067"/>
                  <a:pt x="1091380" y="654828"/>
                </a:cubicBezTo>
                <a:cubicBezTo>
                  <a:pt x="1096763" y="650214"/>
                  <a:pt x="1105042" y="648858"/>
                  <a:pt x="1109078" y="643029"/>
                </a:cubicBezTo>
                <a:cubicBezTo>
                  <a:pt x="1123103" y="622770"/>
                  <a:pt x="1132676" y="599767"/>
                  <a:pt x="1144475" y="578136"/>
                </a:cubicBezTo>
                <a:cubicBezTo>
                  <a:pt x="1171364" y="309227"/>
                  <a:pt x="1144475" y="633748"/>
                  <a:pt x="1144475" y="171081"/>
                </a:cubicBezTo>
                <a:cubicBezTo>
                  <a:pt x="1144475" y="113919"/>
                  <a:pt x="1152340" y="57027"/>
                  <a:pt x="1156273" y="0"/>
                </a:cubicBezTo>
                <a:cubicBezTo>
                  <a:pt x="1170038" y="51128"/>
                  <a:pt x="1180825" y="103152"/>
                  <a:pt x="1197569" y="153383"/>
                </a:cubicBezTo>
                <a:cubicBezTo>
                  <a:pt x="1200678" y="162711"/>
                  <a:pt x="1210870" y="168186"/>
                  <a:pt x="1215267" y="176980"/>
                </a:cubicBezTo>
                <a:cubicBezTo>
                  <a:pt x="1237291" y="221029"/>
                  <a:pt x="1211136" y="207066"/>
                  <a:pt x="1244764" y="218276"/>
                </a:cubicBezTo>
                <a:cubicBezTo>
                  <a:pt x="1258529" y="196645"/>
                  <a:pt x="1260508" y="151254"/>
                  <a:pt x="1286059" y="153383"/>
                </a:cubicBezTo>
                <a:cubicBezTo>
                  <a:pt x="1375100" y="160803"/>
                  <a:pt x="1256900" y="321935"/>
                  <a:pt x="1350952" y="165181"/>
                </a:cubicBezTo>
                <a:cubicBezTo>
                  <a:pt x="1376535" y="62853"/>
                  <a:pt x="1347098" y="150210"/>
                  <a:pt x="1380449" y="194678"/>
                </a:cubicBezTo>
                <a:cubicBezTo>
                  <a:pt x="1387626" y="204247"/>
                  <a:pt x="1404046" y="190745"/>
                  <a:pt x="1415845" y="188779"/>
                </a:cubicBezTo>
                <a:cubicBezTo>
                  <a:pt x="1417811" y="234007"/>
                  <a:pt x="1420691" y="279205"/>
                  <a:pt x="1421744" y="324464"/>
                </a:cubicBezTo>
                <a:cubicBezTo>
                  <a:pt x="1424625" y="448332"/>
                  <a:pt x="1416817" y="572695"/>
                  <a:pt x="1427644" y="696123"/>
                </a:cubicBezTo>
                <a:cubicBezTo>
                  <a:pt x="1428883" y="710249"/>
                  <a:pt x="1440168" y="669585"/>
                  <a:pt x="1451241" y="660727"/>
                </a:cubicBezTo>
                <a:cubicBezTo>
                  <a:pt x="1460953" y="652958"/>
                  <a:pt x="1475513" y="654491"/>
                  <a:pt x="1486637" y="648929"/>
                </a:cubicBezTo>
                <a:lnTo>
                  <a:pt x="1533832" y="625331"/>
                </a:lnTo>
                <a:cubicBezTo>
                  <a:pt x="1537765" y="637130"/>
                  <a:pt x="1535283" y="667626"/>
                  <a:pt x="1545631" y="660727"/>
                </a:cubicBezTo>
                <a:cubicBezTo>
                  <a:pt x="1563253" y="648979"/>
                  <a:pt x="1555157" y="585904"/>
                  <a:pt x="1569228" y="601734"/>
                </a:cubicBezTo>
                <a:cubicBezTo>
                  <a:pt x="1594594" y="630271"/>
                  <a:pt x="1584959" y="676459"/>
                  <a:pt x="1592825" y="713821"/>
                </a:cubicBezTo>
                <a:cubicBezTo>
                  <a:pt x="1600691" y="827875"/>
                  <a:pt x="1602244" y="942541"/>
                  <a:pt x="1616423" y="1055984"/>
                </a:cubicBezTo>
                <a:cubicBezTo>
                  <a:pt x="1618389" y="1071716"/>
                  <a:pt x="1620571" y="1087422"/>
                  <a:pt x="1622322" y="1103179"/>
                </a:cubicBezTo>
                <a:cubicBezTo>
                  <a:pt x="1631774" y="1188247"/>
                  <a:pt x="1623544" y="1134100"/>
                  <a:pt x="1634121" y="1197569"/>
                </a:cubicBezTo>
                <a:cubicBezTo>
                  <a:pt x="1664260" y="1152362"/>
                  <a:pt x="1633627" y="1189149"/>
                  <a:pt x="1663618" y="1262461"/>
                </a:cubicBezTo>
                <a:cubicBezTo>
                  <a:pt x="1671064" y="1280661"/>
                  <a:pt x="1687215" y="1293924"/>
                  <a:pt x="1699014" y="1309656"/>
                </a:cubicBezTo>
                <a:cubicBezTo>
                  <a:pt x="1706880" y="1297857"/>
                  <a:pt x="1716669" y="1287135"/>
                  <a:pt x="1722611" y="1274260"/>
                </a:cubicBezTo>
                <a:cubicBezTo>
                  <a:pt x="1728610" y="1261262"/>
                  <a:pt x="1720094" y="1232965"/>
                  <a:pt x="1734410" y="1232965"/>
                </a:cubicBezTo>
                <a:cubicBezTo>
                  <a:pt x="1743116" y="1232965"/>
                  <a:pt x="1755074" y="1286123"/>
                  <a:pt x="1758007" y="1297858"/>
                </a:cubicBezTo>
                <a:cubicBezTo>
                  <a:pt x="1767839" y="1278193"/>
                  <a:pt x="1778692" y="1259006"/>
                  <a:pt x="1787504" y="1238864"/>
                </a:cubicBezTo>
                <a:cubicBezTo>
                  <a:pt x="1792489" y="1227470"/>
                  <a:pt x="1791534" y="1193756"/>
                  <a:pt x="1799303" y="1203468"/>
                </a:cubicBezTo>
                <a:cubicBezTo>
                  <a:pt x="1881465" y="1306168"/>
                  <a:pt x="1757711" y="1247003"/>
                  <a:pt x="1840598" y="1280160"/>
                </a:cubicBezTo>
                <a:cubicBezTo>
                  <a:pt x="1852397" y="1305724"/>
                  <a:pt x="1853678" y="1339685"/>
                  <a:pt x="1875995" y="1356851"/>
                </a:cubicBezTo>
                <a:cubicBezTo>
                  <a:pt x="1887865" y="1365982"/>
                  <a:pt x="1911391" y="1352918"/>
                  <a:pt x="1917290" y="1339153"/>
                </a:cubicBezTo>
                <a:cubicBezTo>
                  <a:pt x="1931319" y="1306419"/>
                  <a:pt x="1924846" y="1268325"/>
                  <a:pt x="1929089" y="1232965"/>
                </a:cubicBezTo>
                <a:cubicBezTo>
                  <a:pt x="1936645" y="1170000"/>
                  <a:pt x="1944820" y="1107112"/>
                  <a:pt x="1952686" y="1044185"/>
                </a:cubicBezTo>
                <a:cubicBezTo>
                  <a:pt x="1948753" y="949795"/>
                  <a:pt x="1947618" y="855247"/>
                  <a:pt x="1940887" y="761016"/>
                </a:cubicBezTo>
                <a:cubicBezTo>
                  <a:pt x="1939732" y="744841"/>
                  <a:pt x="1923067" y="728877"/>
                  <a:pt x="1929089" y="713821"/>
                </a:cubicBezTo>
                <a:cubicBezTo>
                  <a:pt x="1948134" y="666210"/>
                  <a:pt x="2011680" y="584036"/>
                  <a:pt x="2011680" y="584036"/>
                </a:cubicBezTo>
                <a:cubicBezTo>
                  <a:pt x="2027412" y="646962"/>
                  <a:pt x="2041952" y="710199"/>
                  <a:pt x="2058875" y="772815"/>
                </a:cubicBezTo>
                <a:cubicBezTo>
                  <a:pt x="2061638" y="783038"/>
                  <a:pt x="2060083" y="802312"/>
                  <a:pt x="2070673" y="802312"/>
                </a:cubicBezTo>
                <a:cubicBezTo>
                  <a:pt x="2081263" y="802312"/>
                  <a:pt x="2078539" y="782647"/>
                  <a:pt x="2082472" y="772815"/>
                </a:cubicBezTo>
                <a:cubicBezTo>
                  <a:pt x="2088371" y="788547"/>
                  <a:pt x="2093708" y="804501"/>
                  <a:pt x="2100170" y="820010"/>
                </a:cubicBezTo>
                <a:cubicBezTo>
                  <a:pt x="2103552" y="828128"/>
                  <a:pt x="2106570" y="850549"/>
                  <a:pt x="2111969" y="843607"/>
                </a:cubicBezTo>
                <a:cubicBezTo>
                  <a:pt x="2128784" y="821987"/>
                  <a:pt x="2131848" y="792561"/>
                  <a:pt x="2141465" y="766916"/>
                </a:cubicBezTo>
                <a:cubicBezTo>
                  <a:pt x="2154222" y="732897"/>
                  <a:pt x="2141349" y="757695"/>
                  <a:pt x="2159164" y="702023"/>
                </a:cubicBezTo>
                <a:cubicBezTo>
                  <a:pt x="2169969" y="668259"/>
                  <a:pt x="2182761" y="635164"/>
                  <a:pt x="2194560" y="601734"/>
                </a:cubicBezTo>
                <a:cubicBezTo>
                  <a:pt x="2234838" y="709143"/>
                  <a:pt x="2225204" y="662858"/>
                  <a:pt x="2235855" y="737419"/>
                </a:cubicBezTo>
                <a:cubicBezTo>
                  <a:pt x="2247654" y="713822"/>
                  <a:pt x="2257677" y="689250"/>
                  <a:pt x="2271251" y="666627"/>
                </a:cubicBezTo>
                <a:cubicBezTo>
                  <a:pt x="2287248" y="639965"/>
                  <a:pt x="2324345" y="589935"/>
                  <a:pt x="2324345" y="589935"/>
                </a:cubicBezTo>
                <a:cubicBezTo>
                  <a:pt x="2328278" y="648929"/>
                  <a:pt x="2327973" y="708359"/>
                  <a:pt x="2336144" y="766916"/>
                </a:cubicBezTo>
                <a:cubicBezTo>
                  <a:pt x="2339840" y="793406"/>
                  <a:pt x="2332996" y="843607"/>
                  <a:pt x="2359742" y="843607"/>
                </a:cubicBezTo>
                <a:cubicBezTo>
                  <a:pt x="2408491" y="843607"/>
                  <a:pt x="2401576" y="770988"/>
                  <a:pt x="2424635" y="743318"/>
                </a:cubicBezTo>
                <a:cubicBezTo>
                  <a:pt x="2429174" y="737871"/>
                  <a:pt x="2436434" y="735453"/>
                  <a:pt x="2442333" y="731520"/>
                </a:cubicBezTo>
                <a:cubicBezTo>
                  <a:pt x="2449283" y="710669"/>
                  <a:pt x="2452611" y="695508"/>
                  <a:pt x="2471829" y="678425"/>
                </a:cubicBezTo>
                <a:cubicBezTo>
                  <a:pt x="2479744" y="671390"/>
                  <a:pt x="2491494" y="670560"/>
                  <a:pt x="2501326" y="666627"/>
                </a:cubicBezTo>
                <a:cubicBezTo>
                  <a:pt x="2531047" y="636906"/>
                  <a:pt x="2511573" y="661657"/>
                  <a:pt x="2530823" y="613532"/>
                </a:cubicBezTo>
                <a:cubicBezTo>
                  <a:pt x="2534089" y="605367"/>
                  <a:pt x="2538983" y="597941"/>
                  <a:pt x="2542622" y="589935"/>
                </a:cubicBezTo>
                <a:cubicBezTo>
                  <a:pt x="2548819" y="576301"/>
                  <a:pt x="2554421" y="562405"/>
                  <a:pt x="2560320" y="548640"/>
                </a:cubicBezTo>
                <a:cubicBezTo>
                  <a:pt x="2572119" y="578137"/>
                  <a:pt x="2581509" y="608715"/>
                  <a:pt x="2595716" y="637130"/>
                </a:cubicBezTo>
                <a:cubicBezTo>
                  <a:pt x="2599447" y="644592"/>
                  <a:pt x="2605320" y="656851"/>
                  <a:pt x="2613414" y="654828"/>
                </a:cubicBezTo>
                <a:cubicBezTo>
                  <a:pt x="2621280" y="652862"/>
                  <a:pt x="2615376" y="638318"/>
                  <a:pt x="2619313" y="631231"/>
                </a:cubicBezTo>
                <a:cubicBezTo>
                  <a:pt x="2625428" y="620224"/>
                  <a:pt x="2635045" y="611566"/>
                  <a:pt x="2642911" y="601734"/>
                </a:cubicBezTo>
                <a:cubicBezTo>
                  <a:pt x="2658642" y="639096"/>
                  <a:pt x="2675282" y="676089"/>
                  <a:pt x="2690105" y="713821"/>
                </a:cubicBezTo>
                <a:cubicBezTo>
                  <a:pt x="2696927" y="731185"/>
                  <a:pt x="2698206" y="750919"/>
                  <a:pt x="2707804" y="766916"/>
                </a:cubicBezTo>
                <a:cubicBezTo>
                  <a:pt x="2711003" y="772248"/>
                  <a:pt x="2719603" y="770849"/>
                  <a:pt x="2725502" y="772815"/>
                </a:cubicBezTo>
                <a:cubicBezTo>
                  <a:pt x="2739267" y="745285"/>
                  <a:pt x="2747827" y="714463"/>
                  <a:pt x="2766797" y="690224"/>
                </a:cubicBezTo>
                <a:cubicBezTo>
                  <a:pt x="2784022" y="668214"/>
                  <a:pt x="2808947" y="653375"/>
                  <a:pt x="2831690" y="637130"/>
                </a:cubicBezTo>
                <a:cubicBezTo>
                  <a:pt x="2881402" y="601622"/>
                  <a:pt x="2874176" y="605862"/>
                  <a:pt x="2914281" y="595834"/>
                </a:cubicBezTo>
                <a:cubicBezTo>
                  <a:pt x="2926080" y="656794"/>
                  <a:pt x="2918567" y="724979"/>
                  <a:pt x="2949677" y="778714"/>
                </a:cubicBezTo>
                <a:cubicBezTo>
                  <a:pt x="2962485" y="800838"/>
                  <a:pt x="2971423" y="732282"/>
                  <a:pt x="2979174" y="707922"/>
                </a:cubicBezTo>
                <a:cubicBezTo>
                  <a:pt x="2985254" y="688812"/>
                  <a:pt x="2986380" y="668450"/>
                  <a:pt x="2990973" y="648929"/>
                </a:cubicBezTo>
                <a:cubicBezTo>
                  <a:pt x="2994252" y="634993"/>
                  <a:pt x="2998838" y="621398"/>
                  <a:pt x="3002771" y="607633"/>
                </a:cubicBezTo>
                <a:cubicBezTo>
                  <a:pt x="3014570" y="629264"/>
                  <a:pt x="3024208" y="652222"/>
                  <a:pt x="3038167" y="672526"/>
                </a:cubicBezTo>
                <a:cubicBezTo>
                  <a:pt x="3046045" y="683984"/>
                  <a:pt x="3056930" y="710863"/>
                  <a:pt x="3067664" y="702023"/>
                </a:cubicBezTo>
                <a:cubicBezTo>
                  <a:pt x="3101776" y="673931"/>
                  <a:pt x="3112323" y="625570"/>
                  <a:pt x="3138456" y="589935"/>
                </a:cubicBezTo>
                <a:cubicBezTo>
                  <a:pt x="3160087" y="560438"/>
                  <a:pt x="3179262" y="528973"/>
                  <a:pt x="3203349" y="501445"/>
                </a:cubicBezTo>
                <a:cubicBezTo>
                  <a:pt x="3207444" y="496765"/>
                  <a:pt x="3215148" y="497512"/>
                  <a:pt x="3221047" y="495545"/>
                </a:cubicBezTo>
                <a:cubicBezTo>
                  <a:pt x="3223014" y="532908"/>
                  <a:pt x="3223659" y="570363"/>
                  <a:pt x="3226947" y="607633"/>
                </a:cubicBezTo>
                <a:cubicBezTo>
                  <a:pt x="3229563" y="637276"/>
                  <a:pt x="3235334" y="666561"/>
                  <a:pt x="3238745" y="696123"/>
                </a:cubicBezTo>
                <a:cubicBezTo>
                  <a:pt x="3241235" y="717700"/>
                  <a:pt x="3242678" y="739385"/>
                  <a:pt x="3244645" y="761016"/>
                </a:cubicBezTo>
                <a:cubicBezTo>
                  <a:pt x="3248578" y="737419"/>
                  <a:pt x="3250280" y="713339"/>
                  <a:pt x="3256444" y="690224"/>
                </a:cubicBezTo>
                <a:cubicBezTo>
                  <a:pt x="3258271" y="683373"/>
                  <a:pt x="3263813" y="678062"/>
                  <a:pt x="3268242" y="672526"/>
                </a:cubicBezTo>
                <a:cubicBezTo>
                  <a:pt x="3279567" y="658369"/>
                  <a:pt x="3291839" y="644996"/>
                  <a:pt x="3303638" y="631231"/>
                </a:cubicBezTo>
                <a:cubicBezTo>
                  <a:pt x="3311504" y="643030"/>
                  <a:pt x="3313056" y="666627"/>
                  <a:pt x="3327236" y="666627"/>
                </a:cubicBezTo>
                <a:cubicBezTo>
                  <a:pt x="3375931" y="666627"/>
                  <a:pt x="3322661" y="597822"/>
                  <a:pt x="3356733" y="648929"/>
                </a:cubicBezTo>
                <a:cubicBezTo>
                  <a:pt x="3358699" y="674493"/>
                  <a:pt x="3346218" y="705923"/>
                  <a:pt x="3362632" y="725620"/>
                </a:cubicBezTo>
                <a:cubicBezTo>
                  <a:pt x="3372781" y="737799"/>
                  <a:pt x="3379984" y="698897"/>
                  <a:pt x="3386229" y="684325"/>
                </a:cubicBezTo>
                <a:cubicBezTo>
                  <a:pt x="3391868" y="671166"/>
                  <a:pt x="3394095" y="656794"/>
                  <a:pt x="3398028" y="643029"/>
                </a:cubicBezTo>
                <a:cubicBezTo>
                  <a:pt x="3399994" y="664660"/>
                  <a:pt x="3391879" y="689850"/>
                  <a:pt x="3403927" y="707922"/>
                </a:cubicBezTo>
                <a:cubicBezTo>
                  <a:pt x="3410287" y="717463"/>
                  <a:pt x="3414745" y="687598"/>
                  <a:pt x="3421625" y="678425"/>
                </a:cubicBezTo>
                <a:cubicBezTo>
                  <a:pt x="3437847" y="656797"/>
                  <a:pt x="3438237" y="660999"/>
                  <a:pt x="3462921" y="654828"/>
                </a:cubicBezTo>
                <a:cubicBezTo>
                  <a:pt x="3468820" y="670560"/>
                  <a:pt x="3465932" y="693863"/>
                  <a:pt x="3480619" y="702023"/>
                </a:cubicBezTo>
                <a:cubicBezTo>
                  <a:pt x="3492150" y="708429"/>
                  <a:pt x="3506687" y="693653"/>
                  <a:pt x="3516015" y="684325"/>
                </a:cubicBezTo>
                <a:cubicBezTo>
                  <a:pt x="3521748" y="678592"/>
                  <a:pt x="3518289" y="667979"/>
                  <a:pt x="3521915" y="660727"/>
                </a:cubicBezTo>
                <a:cubicBezTo>
                  <a:pt x="3536028" y="632501"/>
                  <a:pt x="3543788" y="627055"/>
                  <a:pt x="3563210" y="607633"/>
                </a:cubicBezTo>
                <a:cubicBezTo>
                  <a:pt x="3565176" y="615499"/>
                  <a:pt x="3561001" y="631231"/>
                  <a:pt x="3569109" y="631231"/>
                </a:cubicBezTo>
                <a:cubicBezTo>
                  <a:pt x="3577217" y="631231"/>
                  <a:pt x="3572782" y="615429"/>
                  <a:pt x="3575009" y="607633"/>
                </a:cubicBezTo>
                <a:cubicBezTo>
                  <a:pt x="3576717" y="601654"/>
                  <a:pt x="3578942" y="595834"/>
                  <a:pt x="3580908" y="589935"/>
                </a:cubicBezTo>
                <a:cubicBezTo>
                  <a:pt x="3582874" y="623365"/>
                  <a:pt x="3572950" y="659738"/>
                  <a:pt x="3586807" y="690224"/>
                </a:cubicBezTo>
                <a:cubicBezTo>
                  <a:pt x="3592675" y="703133"/>
                  <a:pt x="3601327" y="643934"/>
                  <a:pt x="3610405" y="654828"/>
                </a:cubicBezTo>
                <a:cubicBezTo>
                  <a:pt x="3625564" y="673019"/>
                  <a:pt x="3614338" y="702023"/>
                  <a:pt x="3616304" y="725620"/>
                </a:cubicBezTo>
                <a:cubicBezTo>
                  <a:pt x="3618271" y="713821"/>
                  <a:pt x="3619122" y="701782"/>
                  <a:pt x="3622204" y="690224"/>
                </a:cubicBezTo>
                <a:cubicBezTo>
                  <a:pt x="3627011" y="672199"/>
                  <a:pt x="3639902" y="637130"/>
                  <a:pt x="3639902" y="637130"/>
                </a:cubicBezTo>
                <a:cubicBezTo>
                  <a:pt x="3641868" y="648929"/>
                  <a:pt x="3635102" y="667177"/>
                  <a:pt x="3645801" y="672526"/>
                </a:cubicBezTo>
                <a:cubicBezTo>
                  <a:pt x="3654769" y="677010"/>
                  <a:pt x="3642731" y="647513"/>
                  <a:pt x="3651700" y="643029"/>
                </a:cubicBezTo>
                <a:cubicBezTo>
                  <a:pt x="3658952" y="639403"/>
                  <a:pt x="3655633" y="658761"/>
                  <a:pt x="3657600" y="666627"/>
                </a:cubicBezTo>
                <a:cubicBezTo>
                  <a:pt x="3659566" y="688258"/>
                  <a:pt x="3646123" y="718488"/>
                  <a:pt x="3663499" y="731520"/>
                </a:cubicBezTo>
                <a:cubicBezTo>
                  <a:pt x="3676940" y="741601"/>
                  <a:pt x="3668077" y="694821"/>
                  <a:pt x="3681197" y="684325"/>
                </a:cubicBezTo>
                <a:cubicBezTo>
                  <a:pt x="3688064" y="678831"/>
                  <a:pt x="3689063" y="700056"/>
                  <a:pt x="3692996" y="707922"/>
                </a:cubicBezTo>
                <a:cubicBezTo>
                  <a:pt x="3700862" y="702023"/>
                  <a:pt x="3709040" y="696518"/>
                  <a:pt x="3716593" y="690224"/>
                </a:cubicBezTo>
                <a:cubicBezTo>
                  <a:pt x="3782256" y="635505"/>
                  <a:pt x="3741941" y="663494"/>
                  <a:pt x="3781486" y="637130"/>
                </a:cubicBezTo>
                <a:cubicBezTo>
                  <a:pt x="3785419" y="670560"/>
                  <a:pt x="3778232" y="707312"/>
                  <a:pt x="3793285" y="737419"/>
                </a:cubicBezTo>
                <a:cubicBezTo>
                  <a:pt x="3798916" y="748681"/>
                  <a:pt x="3807979" y="716826"/>
                  <a:pt x="3816882" y="707922"/>
                </a:cubicBezTo>
                <a:cubicBezTo>
                  <a:pt x="3821895" y="702908"/>
                  <a:pt x="3828018" y="698808"/>
                  <a:pt x="3834580" y="696123"/>
                </a:cubicBezTo>
                <a:cubicBezTo>
                  <a:pt x="3871433" y="681047"/>
                  <a:pt x="3908382" y="665767"/>
                  <a:pt x="3946668" y="654828"/>
                </a:cubicBezTo>
                <a:cubicBezTo>
                  <a:pt x="4073703" y="618532"/>
                  <a:pt x="4330126" y="554539"/>
                  <a:pt x="4330126" y="554539"/>
                </a:cubicBezTo>
                <a:lnTo>
                  <a:pt x="4395019" y="560438"/>
                </a:lnTo>
                <a:cubicBezTo>
                  <a:pt x="4402481" y="564169"/>
                  <a:pt x="4384541" y="573956"/>
                  <a:pt x="4377321" y="578136"/>
                </a:cubicBezTo>
                <a:cubicBezTo>
                  <a:pt x="4234079" y="661066"/>
                  <a:pt x="4327324" y="586487"/>
                  <a:pt x="4235736" y="666627"/>
                </a:cubicBezTo>
                <a:cubicBezTo>
                  <a:pt x="4261300" y="686291"/>
                  <a:pt x="4282369" y="713930"/>
                  <a:pt x="4312428" y="725620"/>
                </a:cubicBezTo>
                <a:cubicBezTo>
                  <a:pt x="4323115" y="729776"/>
                  <a:pt x="4333172" y="715329"/>
                  <a:pt x="4341925" y="707922"/>
                </a:cubicBezTo>
                <a:cubicBezTo>
                  <a:pt x="4358909" y="693551"/>
                  <a:pt x="4389120" y="660727"/>
                  <a:pt x="4389120" y="660727"/>
                </a:cubicBezTo>
                <a:cubicBezTo>
                  <a:pt x="4402885" y="611566"/>
                  <a:pt x="4422243" y="563637"/>
                  <a:pt x="4430415" y="513243"/>
                </a:cubicBezTo>
                <a:cubicBezTo>
                  <a:pt x="4434205" y="489869"/>
                  <a:pt x="4444219" y="455585"/>
                  <a:pt x="4424516" y="442451"/>
                </a:cubicBezTo>
                <a:cubicBezTo>
                  <a:pt x="4407830" y="431327"/>
                  <a:pt x="4416650" y="481780"/>
                  <a:pt x="4412717" y="501445"/>
                </a:cubicBezTo>
                <a:cubicBezTo>
                  <a:pt x="4416650" y="525042"/>
                  <a:pt x="4402116" y="563837"/>
                  <a:pt x="4424516" y="572237"/>
                </a:cubicBezTo>
                <a:cubicBezTo>
                  <a:pt x="4444432" y="579705"/>
                  <a:pt x="4448493" y="501198"/>
                  <a:pt x="4459912" y="519143"/>
                </a:cubicBezTo>
                <a:cubicBezTo>
                  <a:pt x="4481053" y="552365"/>
                  <a:pt x="4463845" y="597801"/>
                  <a:pt x="4465811" y="637130"/>
                </a:cubicBezTo>
                <a:cubicBezTo>
                  <a:pt x="4561345" y="522491"/>
                  <a:pt x="4443585" y="641149"/>
                  <a:pt x="4513006" y="631231"/>
                </a:cubicBezTo>
                <a:cubicBezTo>
                  <a:pt x="4527044" y="629225"/>
                  <a:pt x="4529652" y="608194"/>
                  <a:pt x="4536604" y="595834"/>
                </a:cubicBezTo>
                <a:cubicBezTo>
                  <a:pt x="4581410" y="516179"/>
                  <a:pt x="4542251" y="553876"/>
                  <a:pt x="4607396" y="507344"/>
                </a:cubicBezTo>
                <a:cubicBezTo>
                  <a:pt x="4617228" y="515210"/>
                  <a:pt x="4631262" y="519679"/>
                  <a:pt x="4636893" y="530941"/>
                </a:cubicBezTo>
                <a:cubicBezTo>
                  <a:pt x="4645861" y="548878"/>
                  <a:pt x="4645394" y="570154"/>
                  <a:pt x="4648691" y="589935"/>
                </a:cubicBezTo>
                <a:cubicBezTo>
                  <a:pt x="4655229" y="629163"/>
                  <a:pt x="4660490" y="668593"/>
                  <a:pt x="4666389" y="707922"/>
                </a:cubicBezTo>
                <a:cubicBezTo>
                  <a:pt x="4672288" y="680392"/>
                  <a:pt x="4677638" y="652738"/>
                  <a:pt x="4684087" y="625331"/>
                </a:cubicBezTo>
                <a:cubicBezTo>
                  <a:pt x="4685511" y="619278"/>
                  <a:pt x="4688638" y="601563"/>
                  <a:pt x="4689987" y="607633"/>
                </a:cubicBezTo>
                <a:cubicBezTo>
                  <a:pt x="4695124" y="630748"/>
                  <a:pt x="4693920" y="654828"/>
                  <a:pt x="4695886" y="678425"/>
                </a:cubicBezTo>
                <a:cubicBezTo>
                  <a:pt x="4699819" y="670559"/>
                  <a:pt x="4704758" y="663121"/>
                  <a:pt x="4707685" y="654828"/>
                </a:cubicBezTo>
                <a:cubicBezTo>
                  <a:pt x="4716587" y="629606"/>
                  <a:pt x="4707359" y="590097"/>
                  <a:pt x="4731282" y="578136"/>
                </a:cubicBezTo>
                <a:cubicBezTo>
                  <a:pt x="4749219" y="569168"/>
                  <a:pt x="4739148" y="617465"/>
                  <a:pt x="4743081" y="637130"/>
                </a:cubicBezTo>
                <a:cubicBezTo>
                  <a:pt x="4750947" y="635164"/>
                  <a:pt x="4761179" y="637189"/>
                  <a:pt x="4766678" y="631231"/>
                </a:cubicBezTo>
                <a:cubicBezTo>
                  <a:pt x="4785914" y="610391"/>
                  <a:pt x="4813873" y="560438"/>
                  <a:pt x="4813873" y="560438"/>
                </a:cubicBezTo>
                <a:cubicBezTo>
                  <a:pt x="4819772" y="587968"/>
                  <a:pt x="4821685" y="616666"/>
                  <a:pt x="4831571" y="643029"/>
                </a:cubicBezTo>
                <a:cubicBezTo>
                  <a:pt x="4834061" y="649668"/>
                  <a:pt x="4842686" y="657461"/>
                  <a:pt x="4849269" y="654828"/>
                </a:cubicBezTo>
                <a:cubicBezTo>
                  <a:pt x="5008844" y="591000"/>
                  <a:pt x="4772557" y="644019"/>
                  <a:pt x="4937760" y="595834"/>
                </a:cubicBezTo>
                <a:cubicBezTo>
                  <a:pt x="4968491" y="586871"/>
                  <a:pt x="5000686" y="584035"/>
                  <a:pt x="5032149" y="578136"/>
                </a:cubicBezTo>
                <a:cubicBezTo>
                  <a:pt x="5047149" y="584136"/>
                  <a:pt x="5154284" y="613510"/>
                  <a:pt x="5161935" y="654828"/>
                </a:cubicBezTo>
                <a:cubicBezTo>
                  <a:pt x="5169132" y="693692"/>
                  <a:pt x="5158532" y="734192"/>
                  <a:pt x="5150136" y="772815"/>
                </a:cubicBezTo>
                <a:cubicBezTo>
                  <a:pt x="5148364" y="780967"/>
                  <a:pt x="5129508" y="798325"/>
                  <a:pt x="5132438" y="790513"/>
                </a:cubicBezTo>
                <a:cubicBezTo>
                  <a:pt x="5141090" y="767442"/>
                  <a:pt x="5155490" y="746944"/>
                  <a:pt x="5167835" y="725620"/>
                </a:cubicBezTo>
                <a:cubicBezTo>
                  <a:pt x="5217931" y="639091"/>
                  <a:pt x="5181478" y="710129"/>
                  <a:pt x="5209130" y="654828"/>
                </a:cubicBezTo>
                <a:cubicBezTo>
                  <a:pt x="5215029" y="684325"/>
                  <a:pt x="5204785" y="763787"/>
                  <a:pt x="5226828" y="743318"/>
                </a:cubicBezTo>
                <a:cubicBezTo>
                  <a:pt x="5270178" y="703064"/>
                  <a:pt x="5291721" y="578136"/>
                  <a:pt x="5291721" y="578136"/>
                </a:cubicBezTo>
                <a:cubicBezTo>
                  <a:pt x="5323416" y="720764"/>
                  <a:pt x="5275688" y="569445"/>
                  <a:pt x="5338916" y="584036"/>
                </a:cubicBezTo>
                <a:cubicBezTo>
                  <a:pt x="5365594" y="590192"/>
                  <a:pt x="5414009" y="739055"/>
                  <a:pt x="5415607" y="743318"/>
                </a:cubicBezTo>
                <a:cubicBezTo>
                  <a:pt x="5429372" y="727586"/>
                  <a:pt x="5449643" y="715726"/>
                  <a:pt x="5456903" y="696123"/>
                </a:cubicBezTo>
                <a:cubicBezTo>
                  <a:pt x="5481962" y="628465"/>
                  <a:pt x="5474601" y="508261"/>
                  <a:pt x="5474601" y="442451"/>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Freeform: Shape 29">
            <a:extLst>
              <a:ext uri="{FF2B5EF4-FFF2-40B4-BE49-F238E27FC236}">
                <a16:creationId xmlns:a16="http://schemas.microsoft.com/office/drawing/2014/main" id="{77816527-204C-9EB9-A729-58A808503106}"/>
              </a:ext>
            </a:extLst>
          </p:cNvPr>
          <p:cNvSpPr/>
          <p:nvPr/>
        </p:nvSpPr>
        <p:spPr>
          <a:xfrm>
            <a:off x="7067920" y="3662393"/>
            <a:ext cx="2030852" cy="1474850"/>
          </a:xfrm>
          <a:custGeom>
            <a:avLst/>
            <a:gdLst>
              <a:gd name="connsiteX0" fmla="*/ 0 w 2707803"/>
              <a:gd name="connsiteY0" fmla="*/ 996991 h 1966466"/>
              <a:gd name="connsiteX1" fmla="*/ 17698 w 2707803"/>
              <a:gd name="connsiteY1" fmla="*/ 961595 h 1966466"/>
              <a:gd name="connsiteX2" fmla="*/ 23597 w 2707803"/>
              <a:gd name="connsiteY2" fmla="*/ 802312 h 1966466"/>
              <a:gd name="connsiteX3" fmla="*/ 41295 w 2707803"/>
              <a:gd name="connsiteY3" fmla="*/ 890803 h 1966466"/>
              <a:gd name="connsiteX4" fmla="*/ 64893 w 2707803"/>
              <a:gd name="connsiteY4" fmla="*/ 961595 h 1966466"/>
              <a:gd name="connsiteX5" fmla="*/ 76691 w 2707803"/>
              <a:gd name="connsiteY5" fmla="*/ 996991 h 1966466"/>
              <a:gd name="connsiteX6" fmla="*/ 117987 w 2707803"/>
              <a:gd name="connsiteY6" fmla="*/ 914400 h 1966466"/>
              <a:gd name="connsiteX7" fmla="*/ 188779 w 2707803"/>
              <a:gd name="connsiteY7" fmla="*/ 784614 h 1966466"/>
              <a:gd name="connsiteX8" fmla="*/ 218276 w 2707803"/>
              <a:gd name="connsiteY8" fmla="*/ 1091381 h 1966466"/>
              <a:gd name="connsiteX9" fmla="*/ 235974 w 2707803"/>
              <a:gd name="connsiteY9" fmla="*/ 1120877 h 1966466"/>
              <a:gd name="connsiteX10" fmla="*/ 318565 w 2707803"/>
              <a:gd name="connsiteY10" fmla="*/ 890803 h 1966466"/>
              <a:gd name="connsiteX11" fmla="*/ 359860 w 2707803"/>
              <a:gd name="connsiteY11" fmla="*/ 1091381 h 1966466"/>
              <a:gd name="connsiteX12" fmla="*/ 371659 w 2707803"/>
              <a:gd name="connsiteY12" fmla="*/ 1120877 h 1966466"/>
              <a:gd name="connsiteX13" fmla="*/ 383458 w 2707803"/>
              <a:gd name="connsiteY13" fmla="*/ 1156274 h 1966466"/>
              <a:gd name="connsiteX14" fmla="*/ 412954 w 2707803"/>
              <a:gd name="connsiteY14" fmla="*/ 1173972 h 1966466"/>
              <a:gd name="connsiteX15" fmla="*/ 448351 w 2707803"/>
              <a:gd name="connsiteY15" fmla="*/ 955695 h 1966466"/>
              <a:gd name="connsiteX16" fmla="*/ 501445 w 2707803"/>
              <a:gd name="connsiteY16" fmla="*/ 501445 h 1966466"/>
              <a:gd name="connsiteX17" fmla="*/ 572237 w 2707803"/>
              <a:gd name="connsiteY17" fmla="*/ 743319 h 1966466"/>
              <a:gd name="connsiteX18" fmla="*/ 595834 w 2707803"/>
              <a:gd name="connsiteY18" fmla="*/ 713822 h 1966466"/>
              <a:gd name="connsiteX19" fmla="*/ 619432 w 2707803"/>
              <a:gd name="connsiteY19" fmla="*/ 660728 h 1966466"/>
              <a:gd name="connsiteX20" fmla="*/ 631231 w 2707803"/>
              <a:gd name="connsiteY20" fmla="*/ 595835 h 1966466"/>
              <a:gd name="connsiteX21" fmla="*/ 648929 w 2707803"/>
              <a:gd name="connsiteY21" fmla="*/ 713822 h 1966466"/>
              <a:gd name="connsiteX22" fmla="*/ 660727 w 2707803"/>
              <a:gd name="connsiteY22" fmla="*/ 1038286 h 1966466"/>
              <a:gd name="connsiteX23" fmla="*/ 678425 w 2707803"/>
              <a:gd name="connsiteY23" fmla="*/ 1120877 h 1966466"/>
              <a:gd name="connsiteX24" fmla="*/ 731520 w 2707803"/>
              <a:gd name="connsiteY24" fmla="*/ 1038286 h 1966466"/>
              <a:gd name="connsiteX25" fmla="*/ 749218 w 2707803"/>
              <a:gd name="connsiteY25" fmla="*/ 1103179 h 1966466"/>
              <a:gd name="connsiteX26" fmla="*/ 802312 w 2707803"/>
              <a:gd name="connsiteY26" fmla="*/ 1026488 h 1966466"/>
              <a:gd name="connsiteX27" fmla="*/ 814111 w 2707803"/>
              <a:gd name="connsiteY27" fmla="*/ 1168072 h 1966466"/>
              <a:gd name="connsiteX28" fmla="*/ 820010 w 2707803"/>
              <a:gd name="connsiteY28" fmla="*/ 1427644 h 1966466"/>
              <a:gd name="connsiteX29" fmla="*/ 814111 w 2707803"/>
              <a:gd name="connsiteY29" fmla="*/ 1586926 h 1966466"/>
              <a:gd name="connsiteX30" fmla="*/ 808211 w 2707803"/>
              <a:gd name="connsiteY30" fmla="*/ 1704914 h 1966466"/>
              <a:gd name="connsiteX31" fmla="*/ 820010 w 2707803"/>
              <a:gd name="connsiteY31" fmla="*/ 1634121 h 1966466"/>
              <a:gd name="connsiteX32" fmla="*/ 837708 w 2707803"/>
              <a:gd name="connsiteY32" fmla="*/ 1929089 h 1966466"/>
              <a:gd name="connsiteX33" fmla="*/ 855406 w 2707803"/>
              <a:gd name="connsiteY33" fmla="*/ 1964485 h 1966466"/>
              <a:gd name="connsiteX34" fmla="*/ 908500 w 2707803"/>
              <a:gd name="connsiteY34" fmla="*/ 1840599 h 1966466"/>
              <a:gd name="connsiteX35" fmla="*/ 943896 w 2707803"/>
              <a:gd name="connsiteY35" fmla="*/ 1657719 h 1966466"/>
              <a:gd name="connsiteX36" fmla="*/ 955695 w 2707803"/>
              <a:gd name="connsiteY36" fmla="*/ 1575128 h 1966466"/>
              <a:gd name="connsiteX37" fmla="*/ 961594 w 2707803"/>
              <a:gd name="connsiteY37" fmla="*/ 1657719 h 1966466"/>
              <a:gd name="connsiteX38" fmla="*/ 985192 w 2707803"/>
              <a:gd name="connsiteY38" fmla="*/ 1728511 h 1966466"/>
              <a:gd name="connsiteX39" fmla="*/ 1038286 w 2707803"/>
              <a:gd name="connsiteY39" fmla="*/ 1551530 h 1966466"/>
              <a:gd name="connsiteX40" fmla="*/ 1055984 w 2707803"/>
              <a:gd name="connsiteY40" fmla="*/ 1663618 h 1966466"/>
              <a:gd name="connsiteX41" fmla="*/ 1073682 w 2707803"/>
              <a:gd name="connsiteY41" fmla="*/ 1675417 h 1966466"/>
              <a:gd name="connsiteX42" fmla="*/ 1103179 w 2707803"/>
              <a:gd name="connsiteY42" fmla="*/ 1581027 h 1966466"/>
              <a:gd name="connsiteX43" fmla="*/ 1162173 w 2707803"/>
              <a:gd name="connsiteY43" fmla="*/ 1769806 h 1966466"/>
              <a:gd name="connsiteX44" fmla="*/ 1168072 w 2707803"/>
              <a:gd name="connsiteY44" fmla="*/ 1817001 h 1966466"/>
              <a:gd name="connsiteX45" fmla="*/ 1221166 w 2707803"/>
              <a:gd name="connsiteY45" fmla="*/ 1905492 h 1966466"/>
              <a:gd name="connsiteX46" fmla="*/ 1268361 w 2707803"/>
              <a:gd name="connsiteY46" fmla="*/ 1681316 h 1966466"/>
              <a:gd name="connsiteX47" fmla="*/ 1227065 w 2707803"/>
              <a:gd name="connsiteY47" fmla="*/ 1067783 h 1966466"/>
              <a:gd name="connsiteX48" fmla="*/ 1197569 w 2707803"/>
              <a:gd name="connsiteY48" fmla="*/ 873104 h 1966466"/>
              <a:gd name="connsiteX49" fmla="*/ 1203468 w 2707803"/>
              <a:gd name="connsiteY49" fmla="*/ 849507 h 1966466"/>
              <a:gd name="connsiteX50" fmla="*/ 1215267 w 2707803"/>
              <a:gd name="connsiteY50" fmla="*/ 943897 h 1966466"/>
              <a:gd name="connsiteX51" fmla="*/ 1262462 w 2707803"/>
              <a:gd name="connsiteY51" fmla="*/ 1061884 h 1966466"/>
              <a:gd name="connsiteX52" fmla="*/ 1291958 w 2707803"/>
              <a:gd name="connsiteY52" fmla="*/ 1044186 h 1966466"/>
              <a:gd name="connsiteX53" fmla="*/ 1315556 w 2707803"/>
              <a:gd name="connsiteY53" fmla="*/ 1014689 h 1966466"/>
              <a:gd name="connsiteX54" fmla="*/ 1345053 w 2707803"/>
              <a:gd name="connsiteY54" fmla="*/ 1020588 h 1966466"/>
              <a:gd name="connsiteX55" fmla="*/ 1392247 w 2707803"/>
              <a:gd name="connsiteY55" fmla="*/ 937997 h 1966466"/>
              <a:gd name="connsiteX56" fmla="*/ 1409945 w 2707803"/>
              <a:gd name="connsiteY56" fmla="*/ 914400 h 1966466"/>
              <a:gd name="connsiteX57" fmla="*/ 1421744 w 2707803"/>
              <a:gd name="connsiteY57" fmla="*/ 1008790 h 1966466"/>
              <a:gd name="connsiteX58" fmla="*/ 1433543 w 2707803"/>
              <a:gd name="connsiteY58" fmla="*/ 1038286 h 1966466"/>
              <a:gd name="connsiteX59" fmla="*/ 1451241 w 2707803"/>
              <a:gd name="connsiteY59" fmla="*/ 1014689 h 1966466"/>
              <a:gd name="connsiteX60" fmla="*/ 1463040 w 2707803"/>
              <a:gd name="connsiteY60" fmla="*/ 996991 h 1966466"/>
              <a:gd name="connsiteX61" fmla="*/ 1474838 w 2707803"/>
              <a:gd name="connsiteY61" fmla="*/ 1044186 h 1966466"/>
              <a:gd name="connsiteX62" fmla="*/ 1522033 w 2707803"/>
              <a:gd name="connsiteY62" fmla="*/ 1002890 h 1966466"/>
              <a:gd name="connsiteX63" fmla="*/ 1551530 w 2707803"/>
              <a:gd name="connsiteY63" fmla="*/ 1055984 h 1966466"/>
              <a:gd name="connsiteX64" fmla="*/ 1586926 w 2707803"/>
              <a:gd name="connsiteY64" fmla="*/ 1008790 h 1966466"/>
              <a:gd name="connsiteX65" fmla="*/ 1610523 w 2707803"/>
              <a:gd name="connsiteY65" fmla="*/ 1020588 h 1966466"/>
              <a:gd name="connsiteX66" fmla="*/ 1640020 w 2707803"/>
              <a:gd name="connsiteY66" fmla="*/ 1002890 h 1966466"/>
              <a:gd name="connsiteX67" fmla="*/ 1651819 w 2707803"/>
              <a:gd name="connsiteY67" fmla="*/ 1067783 h 1966466"/>
              <a:gd name="connsiteX68" fmla="*/ 1704913 w 2707803"/>
              <a:gd name="connsiteY68" fmla="*/ 1032387 h 1966466"/>
              <a:gd name="connsiteX69" fmla="*/ 1769806 w 2707803"/>
              <a:gd name="connsiteY69" fmla="*/ 979293 h 1966466"/>
              <a:gd name="connsiteX70" fmla="*/ 1805202 w 2707803"/>
              <a:gd name="connsiteY70" fmla="*/ 1032387 h 1966466"/>
              <a:gd name="connsiteX71" fmla="*/ 1817001 w 2707803"/>
              <a:gd name="connsiteY71" fmla="*/ 1014689 h 1966466"/>
              <a:gd name="connsiteX72" fmla="*/ 1828800 w 2707803"/>
              <a:gd name="connsiteY72" fmla="*/ 666627 h 1966466"/>
              <a:gd name="connsiteX73" fmla="*/ 1805202 w 2707803"/>
              <a:gd name="connsiteY73" fmla="*/ 365760 h 1966466"/>
              <a:gd name="connsiteX74" fmla="*/ 1817001 w 2707803"/>
              <a:gd name="connsiteY74" fmla="*/ 17698 h 1966466"/>
              <a:gd name="connsiteX75" fmla="*/ 1822900 w 2707803"/>
              <a:gd name="connsiteY75" fmla="*/ 0 h 1966466"/>
              <a:gd name="connsiteX76" fmla="*/ 1858296 w 2707803"/>
              <a:gd name="connsiteY76" fmla="*/ 188779 h 1966466"/>
              <a:gd name="connsiteX77" fmla="*/ 1934988 w 2707803"/>
              <a:gd name="connsiteY77" fmla="*/ 530942 h 1966466"/>
              <a:gd name="connsiteX78" fmla="*/ 1988082 w 2707803"/>
              <a:gd name="connsiteY78" fmla="*/ 843608 h 1966466"/>
              <a:gd name="connsiteX79" fmla="*/ 2029378 w 2707803"/>
              <a:gd name="connsiteY79" fmla="*/ 1114978 h 1966466"/>
              <a:gd name="connsiteX80" fmla="*/ 2076573 w 2707803"/>
              <a:gd name="connsiteY80" fmla="*/ 1227066 h 1966466"/>
              <a:gd name="connsiteX81" fmla="*/ 2088371 w 2707803"/>
              <a:gd name="connsiteY81" fmla="*/ 1150374 h 1966466"/>
              <a:gd name="connsiteX82" fmla="*/ 2094271 w 2707803"/>
              <a:gd name="connsiteY82" fmla="*/ 1120877 h 1966466"/>
              <a:gd name="connsiteX83" fmla="*/ 2117868 w 2707803"/>
              <a:gd name="connsiteY83" fmla="*/ 1044186 h 1966466"/>
              <a:gd name="connsiteX84" fmla="*/ 2129667 w 2707803"/>
              <a:gd name="connsiteY84" fmla="*/ 1002890 h 1966466"/>
              <a:gd name="connsiteX85" fmla="*/ 2135566 w 2707803"/>
              <a:gd name="connsiteY85" fmla="*/ 1067783 h 1966466"/>
              <a:gd name="connsiteX86" fmla="*/ 2141465 w 2707803"/>
              <a:gd name="connsiteY86" fmla="*/ 1085481 h 1966466"/>
              <a:gd name="connsiteX87" fmla="*/ 2182761 w 2707803"/>
              <a:gd name="connsiteY87" fmla="*/ 1026488 h 1966466"/>
              <a:gd name="connsiteX88" fmla="*/ 2206358 w 2707803"/>
              <a:gd name="connsiteY88" fmla="*/ 996991 h 1966466"/>
              <a:gd name="connsiteX89" fmla="*/ 2218157 w 2707803"/>
              <a:gd name="connsiteY89" fmla="*/ 1038286 h 1966466"/>
              <a:gd name="connsiteX90" fmla="*/ 2235855 w 2707803"/>
              <a:gd name="connsiteY90" fmla="*/ 1014689 h 1966466"/>
              <a:gd name="connsiteX91" fmla="*/ 2253553 w 2707803"/>
              <a:gd name="connsiteY91" fmla="*/ 979293 h 1966466"/>
              <a:gd name="connsiteX92" fmla="*/ 2271251 w 2707803"/>
              <a:gd name="connsiteY92" fmla="*/ 996991 h 1966466"/>
              <a:gd name="connsiteX93" fmla="*/ 2300748 w 2707803"/>
              <a:gd name="connsiteY93" fmla="*/ 961595 h 1966466"/>
              <a:gd name="connsiteX94" fmla="*/ 2306647 w 2707803"/>
              <a:gd name="connsiteY94" fmla="*/ 1008790 h 1966466"/>
              <a:gd name="connsiteX95" fmla="*/ 2324345 w 2707803"/>
              <a:gd name="connsiteY95" fmla="*/ 1026488 h 1966466"/>
              <a:gd name="connsiteX96" fmla="*/ 2347943 w 2707803"/>
              <a:gd name="connsiteY96" fmla="*/ 1008790 h 1966466"/>
              <a:gd name="connsiteX97" fmla="*/ 2359742 w 2707803"/>
              <a:gd name="connsiteY97" fmla="*/ 985192 h 1966466"/>
              <a:gd name="connsiteX98" fmla="*/ 2377440 w 2707803"/>
              <a:gd name="connsiteY98" fmla="*/ 1020588 h 1966466"/>
              <a:gd name="connsiteX99" fmla="*/ 2389238 w 2707803"/>
              <a:gd name="connsiteY99" fmla="*/ 1038286 h 1966466"/>
              <a:gd name="connsiteX100" fmla="*/ 2412836 w 2707803"/>
              <a:gd name="connsiteY100" fmla="*/ 1026488 h 1966466"/>
              <a:gd name="connsiteX101" fmla="*/ 2460031 w 2707803"/>
              <a:gd name="connsiteY101" fmla="*/ 1032387 h 1966466"/>
              <a:gd name="connsiteX102" fmla="*/ 2471829 w 2707803"/>
              <a:gd name="connsiteY102" fmla="*/ 1014689 h 1966466"/>
              <a:gd name="connsiteX103" fmla="*/ 2489527 w 2707803"/>
              <a:gd name="connsiteY103" fmla="*/ 1038286 h 1966466"/>
              <a:gd name="connsiteX104" fmla="*/ 2513125 w 2707803"/>
              <a:gd name="connsiteY104" fmla="*/ 985192 h 1966466"/>
              <a:gd name="connsiteX105" fmla="*/ 2530823 w 2707803"/>
              <a:gd name="connsiteY105" fmla="*/ 961595 h 1966466"/>
              <a:gd name="connsiteX106" fmla="*/ 2554420 w 2707803"/>
              <a:gd name="connsiteY106" fmla="*/ 1014689 h 1966466"/>
              <a:gd name="connsiteX107" fmla="*/ 2572118 w 2707803"/>
              <a:gd name="connsiteY107" fmla="*/ 1044186 h 1966466"/>
              <a:gd name="connsiteX108" fmla="*/ 2595716 w 2707803"/>
              <a:gd name="connsiteY108" fmla="*/ 1032387 h 1966466"/>
              <a:gd name="connsiteX109" fmla="*/ 2601615 w 2707803"/>
              <a:gd name="connsiteY109" fmla="*/ 1055984 h 1966466"/>
              <a:gd name="connsiteX110" fmla="*/ 2613414 w 2707803"/>
              <a:gd name="connsiteY110" fmla="*/ 1038286 h 1966466"/>
              <a:gd name="connsiteX111" fmla="*/ 2654709 w 2707803"/>
              <a:gd name="connsiteY111" fmla="*/ 1026488 h 1966466"/>
              <a:gd name="connsiteX112" fmla="*/ 2672407 w 2707803"/>
              <a:gd name="connsiteY112" fmla="*/ 1038286 h 1966466"/>
              <a:gd name="connsiteX113" fmla="*/ 2696005 w 2707803"/>
              <a:gd name="connsiteY113" fmla="*/ 1002890 h 1966466"/>
              <a:gd name="connsiteX114" fmla="*/ 2707803 w 2707803"/>
              <a:gd name="connsiteY114" fmla="*/ 1020588 h 196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707803" h="1966466">
                <a:moveTo>
                  <a:pt x="0" y="996991"/>
                </a:moveTo>
                <a:cubicBezTo>
                  <a:pt x="5899" y="985192"/>
                  <a:pt x="16111" y="974690"/>
                  <a:pt x="17698" y="961595"/>
                </a:cubicBezTo>
                <a:cubicBezTo>
                  <a:pt x="24091" y="908850"/>
                  <a:pt x="6796" y="852716"/>
                  <a:pt x="23597" y="802312"/>
                </a:cubicBezTo>
                <a:cubicBezTo>
                  <a:pt x="33109" y="773774"/>
                  <a:pt x="33746" y="861685"/>
                  <a:pt x="41295" y="890803"/>
                </a:cubicBezTo>
                <a:cubicBezTo>
                  <a:pt x="47537" y="914881"/>
                  <a:pt x="57027" y="937998"/>
                  <a:pt x="64893" y="961595"/>
                </a:cubicBezTo>
                <a:lnTo>
                  <a:pt x="76691" y="996991"/>
                </a:lnTo>
                <a:cubicBezTo>
                  <a:pt x="90456" y="969461"/>
                  <a:pt x="103039" y="941306"/>
                  <a:pt x="117987" y="914400"/>
                </a:cubicBezTo>
                <a:cubicBezTo>
                  <a:pt x="197630" y="771044"/>
                  <a:pt x="138605" y="897508"/>
                  <a:pt x="188779" y="784614"/>
                </a:cubicBezTo>
                <a:cubicBezTo>
                  <a:pt x="226740" y="898504"/>
                  <a:pt x="170981" y="726536"/>
                  <a:pt x="218276" y="1091381"/>
                </a:cubicBezTo>
                <a:cubicBezTo>
                  <a:pt x="219750" y="1102752"/>
                  <a:pt x="230075" y="1111045"/>
                  <a:pt x="235974" y="1120877"/>
                </a:cubicBezTo>
                <a:cubicBezTo>
                  <a:pt x="263504" y="1044186"/>
                  <a:pt x="302134" y="810994"/>
                  <a:pt x="318565" y="890803"/>
                </a:cubicBezTo>
                <a:cubicBezTo>
                  <a:pt x="332330" y="957662"/>
                  <a:pt x="334507" y="1028002"/>
                  <a:pt x="359860" y="1091381"/>
                </a:cubicBezTo>
                <a:cubicBezTo>
                  <a:pt x="363793" y="1101213"/>
                  <a:pt x="368040" y="1110925"/>
                  <a:pt x="371659" y="1120877"/>
                </a:cubicBezTo>
                <a:cubicBezTo>
                  <a:pt x="375909" y="1132565"/>
                  <a:pt x="375822" y="1146457"/>
                  <a:pt x="383458" y="1156274"/>
                </a:cubicBezTo>
                <a:cubicBezTo>
                  <a:pt x="390497" y="1165325"/>
                  <a:pt x="403122" y="1168073"/>
                  <a:pt x="412954" y="1173972"/>
                </a:cubicBezTo>
                <a:cubicBezTo>
                  <a:pt x="430689" y="1097123"/>
                  <a:pt x="446722" y="1039583"/>
                  <a:pt x="448351" y="955695"/>
                </a:cubicBezTo>
                <a:cubicBezTo>
                  <a:pt x="457729" y="472700"/>
                  <a:pt x="288101" y="458776"/>
                  <a:pt x="501445" y="501445"/>
                </a:cubicBezTo>
                <a:cubicBezTo>
                  <a:pt x="511429" y="561348"/>
                  <a:pt x="519872" y="690954"/>
                  <a:pt x="572237" y="743319"/>
                </a:cubicBezTo>
                <a:cubicBezTo>
                  <a:pt x="581140" y="752222"/>
                  <a:pt x="589587" y="724754"/>
                  <a:pt x="595834" y="713822"/>
                </a:cubicBezTo>
                <a:cubicBezTo>
                  <a:pt x="605443" y="697006"/>
                  <a:pt x="611566" y="678426"/>
                  <a:pt x="619432" y="660728"/>
                </a:cubicBezTo>
                <a:cubicBezTo>
                  <a:pt x="623365" y="639097"/>
                  <a:pt x="620554" y="576616"/>
                  <a:pt x="631231" y="595835"/>
                </a:cubicBezTo>
                <a:cubicBezTo>
                  <a:pt x="650545" y="630599"/>
                  <a:pt x="644972" y="674250"/>
                  <a:pt x="648929" y="713822"/>
                </a:cubicBezTo>
                <a:cubicBezTo>
                  <a:pt x="654531" y="769845"/>
                  <a:pt x="660234" y="1021035"/>
                  <a:pt x="660727" y="1038286"/>
                </a:cubicBezTo>
                <a:cubicBezTo>
                  <a:pt x="700000" y="959743"/>
                  <a:pt x="625197" y="1099586"/>
                  <a:pt x="678425" y="1120877"/>
                </a:cubicBezTo>
                <a:cubicBezTo>
                  <a:pt x="708813" y="1133032"/>
                  <a:pt x="731520" y="1038286"/>
                  <a:pt x="731520" y="1038286"/>
                </a:cubicBezTo>
                <a:cubicBezTo>
                  <a:pt x="737419" y="1059917"/>
                  <a:pt x="727102" y="1106865"/>
                  <a:pt x="749218" y="1103179"/>
                </a:cubicBezTo>
                <a:cubicBezTo>
                  <a:pt x="779887" y="1098068"/>
                  <a:pt x="780327" y="1004503"/>
                  <a:pt x="802312" y="1026488"/>
                </a:cubicBezTo>
                <a:cubicBezTo>
                  <a:pt x="835799" y="1059975"/>
                  <a:pt x="810178" y="1120877"/>
                  <a:pt x="814111" y="1168072"/>
                </a:cubicBezTo>
                <a:cubicBezTo>
                  <a:pt x="816077" y="1254596"/>
                  <a:pt x="820010" y="1341098"/>
                  <a:pt x="820010" y="1427644"/>
                </a:cubicBezTo>
                <a:cubicBezTo>
                  <a:pt x="820010" y="1480774"/>
                  <a:pt x="816370" y="1533844"/>
                  <a:pt x="814111" y="1586926"/>
                </a:cubicBezTo>
                <a:cubicBezTo>
                  <a:pt x="812437" y="1626269"/>
                  <a:pt x="803327" y="1665840"/>
                  <a:pt x="808211" y="1704914"/>
                </a:cubicBezTo>
                <a:cubicBezTo>
                  <a:pt x="811178" y="1728652"/>
                  <a:pt x="816077" y="1657719"/>
                  <a:pt x="820010" y="1634121"/>
                </a:cubicBezTo>
                <a:cubicBezTo>
                  <a:pt x="825909" y="1732444"/>
                  <a:pt x="827215" y="1831150"/>
                  <a:pt x="837708" y="1929089"/>
                </a:cubicBezTo>
                <a:cubicBezTo>
                  <a:pt x="839113" y="1942205"/>
                  <a:pt x="847165" y="1974786"/>
                  <a:pt x="855406" y="1964485"/>
                </a:cubicBezTo>
                <a:cubicBezTo>
                  <a:pt x="883472" y="1929402"/>
                  <a:pt x="890802" y="1881894"/>
                  <a:pt x="908500" y="1840599"/>
                </a:cubicBezTo>
                <a:cubicBezTo>
                  <a:pt x="920299" y="1779639"/>
                  <a:pt x="935287" y="1719211"/>
                  <a:pt x="943896" y="1657719"/>
                </a:cubicBezTo>
                <a:cubicBezTo>
                  <a:pt x="956598" y="1566993"/>
                  <a:pt x="940777" y="1500534"/>
                  <a:pt x="955695" y="1575128"/>
                </a:cubicBezTo>
                <a:cubicBezTo>
                  <a:pt x="957661" y="1602658"/>
                  <a:pt x="956382" y="1630615"/>
                  <a:pt x="961594" y="1657719"/>
                </a:cubicBezTo>
                <a:cubicBezTo>
                  <a:pt x="966291" y="1682145"/>
                  <a:pt x="963863" y="1741308"/>
                  <a:pt x="985192" y="1728511"/>
                </a:cubicBezTo>
                <a:cubicBezTo>
                  <a:pt x="997865" y="1720907"/>
                  <a:pt x="1031367" y="1579206"/>
                  <a:pt x="1038286" y="1551530"/>
                </a:cubicBezTo>
                <a:cubicBezTo>
                  <a:pt x="1044185" y="1588893"/>
                  <a:pt x="1045593" y="1627248"/>
                  <a:pt x="1055984" y="1663618"/>
                </a:cubicBezTo>
                <a:cubicBezTo>
                  <a:pt x="1057932" y="1670435"/>
                  <a:pt x="1070164" y="1681573"/>
                  <a:pt x="1073682" y="1675417"/>
                </a:cubicBezTo>
                <a:cubicBezTo>
                  <a:pt x="1090037" y="1646796"/>
                  <a:pt x="1093347" y="1612490"/>
                  <a:pt x="1103179" y="1581027"/>
                </a:cubicBezTo>
                <a:cubicBezTo>
                  <a:pt x="1132248" y="1726369"/>
                  <a:pt x="1089206" y="1526582"/>
                  <a:pt x="1162173" y="1769806"/>
                </a:cubicBezTo>
                <a:cubicBezTo>
                  <a:pt x="1166729" y="1784991"/>
                  <a:pt x="1161751" y="1802462"/>
                  <a:pt x="1168072" y="1817001"/>
                </a:cubicBezTo>
                <a:cubicBezTo>
                  <a:pt x="1181788" y="1848547"/>
                  <a:pt x="1203468" y="1875995"/>
                  <a:pt x="1221166" y="1905492"/>
                </a:cubicBezTo>
                <a:cubicBezTo>
                  <a:pt x="1250368" y="1827620"/>
                  <a:pt x="1269905" y="1784729"/>
                  <a:pt x="1268361" y="1681316"/>
                </a:cubicBezTo>
                <a:cubicBezTo>
                  <a:pt x="1265302" y="1476365"/>
                  <a:pt x="1244216" y="1272038"/>
                  <a:pt x="1227065" y="1067783"/>
                </a:cubicBezTo>
                <a:cubicBezTo>
                  <a:pt x="1223849" y="1029483"/>
                  <a:pt x="1207358" y="931845"/>
                  <a:pt x="1197569" y="873104"/>
                </a:cubicBezTo>
                <a:cubicBezTo>
                  <a:pt x="1199535" y="865238"/>
                  <a:pt x="1201502" y="841641"/>
                  <a:pt x="1203468" y="849507"/>
                </a:cubicBezTo>
                <a:cubicBezTo>
                  <a:pt x="1211158" y="880268"/>
                  <a:pt x="1209049" y="912805"/>
                  <a:pt x="1215267" y="943897"/>
                </a:cubicBezTo>
                <a:cubicBezTo>
                  <a:pt x="1230978" y="1022450"/>
                  <a:pt x="1228817" y="1011418"/>
                  <a:pt x="1262462" y="1061884"/>
                </a:cubicBezTo>
                <a:cubicBezTo>
                  <a:pt x="1272294" y="1055985"/>
                  <a:pt x="1283388" y="1051804"/>
                  <a:pt x="1291958" y="1044186"/>
                </a:cubicBezTo>
                <a:cubicBezTo>
                  <a:pt x="1301369" y="1035821"/>
                  <a:pt x="1304050" y="1019803"/>
                  <a:pt x="1315556" y="1014689"/>
                </a:cubicBezTo>
                <a:cubicBezTo>
                  <a:pt x="1324719" y="1010617"/>
                  <a:pt x="1335221" y="1018622"/>
                  <a:pt x="1345053" y="1020588"/>
                </a:cubicBezTo>
                <a:cubicBezTo>
                  <a:pt x="1360784" y="993058"/>
                  <a:pt x="1375713" y="965053"/>
                  <a:pt x="1392247" y="937997"/>
                </a:cubicBezTo>
                <a:cubicBezTo>
                  <a:pt x="1397374" y="929607"/>
                  <a:pt x="1406163" y="905324"/>
                  <a:pt x="1409945" y="914400"/>
                </a:cubicBezTo>
                <a:cubicBezTo>
                  <a:pt x="1422140" y="943669"/>
                  <a:pt x="1415811" y="977642"/>
                  <a:pt x="1421744" y="1008790"/>
                </a:cubicBezTo>
                <a:cubicBezTo>
                  <a:pt x="1423725" y="1019192"/>
                  <a:pt x="1429610" y="1028454"/>
                  <a:pt x="1433543" y="1038286"/>
                </a:cubicBezTo>
                <a:cubicBezTo>
                  <a:pt x="1439442" y="1030420"/>
                  <a:pt x="1445526" y="1022690"/>
                  <a:pt x="1451241" y="1014689"/>
                </a:cubicBezTo>
                <a:cubicBezTo>
                  <a:pt x="1455362" y="1008920"/>
                  <a:pt x="1458611" y="991454"/>
                  <a:pt x="1463040" y="996991"/>
                </a:cubicBezTo>
                <a:cubicBezTo>
                  <a:pt x="1473170" y="1009654"/>
                  <a:pt x="1470905" y="1028454"/>
                  <a:pt x="1474838" y="1044186"/>
                </a:cubicBezTo>
                <a:cubicBezTo>
                  <a:pt x="1490570" y="1030421"/>
                  <a:pt x="1501372" y="999712"/>
                  <a:pt x="1522033" y="1002890"/>
                </a:cubicBezTo>
                <a:cubicBezTo>
                  <a:pt x="1542043" y="1005968"/>
                  <a:pt x="1531367" y="1054151"/>
                  <a:pt x="1551530" y="1055984"/>
                </a:cubicBezTo>
                <a:cubicBezTo>
                  <a:pt x="1571113" y="1057765"/>
                  <a:pt x="1586926" y="1008790"/>
                  <a:pt x="1586926" y="1008790"/>
                </a:cubicBezTo>
                <a:cubicBezTo>
                  <a:pt x="1606413" y="1057506"/>
                  <a:pt x="1589467" y="1038636"/>
                  <a:pt x="1610523" y="1020588"/>
                </a:cubicBezTo>
                <a:cubicBezTo>
                  <a:pt x="1619229" y="1013126"/>
                  <a:pt x="1630188" y="1008789"/>
                  <a:pt x="1640020" y="1002890"/>
                </a:cubicBezTo>
                <a:cubicBezTo>
                  <a:pt x="1643953" y="1024521"/>
                  <a:pt x="1631804" y="1058685"/>
                  <a:pt x="1651819" y="1067783"/>
                </a:cubicBezTo>
                <a:cubicBezTo>
                  <a:pt x="1671183" y="1076585"/>
                  <a:pt x="1688494" y="1045909"/>
                  <a:pt x="1704913" y="1032387"/>
                </a:cubicBezTo>
                <a:cubicBezTo>
                  <a:pt x="1775077" y="974604"/>
                  <a:pt x="1725811" y="993957"/>
                  <a:pt x="1769806" y="979293"/>
                </a:cubicBezTo>
                <a:cubicBezTo>
                  <a:pt x="1769869" y="979420"/>
                  <a:pt x="1791689" y="1032387"/>
                  <a:pt x="1805202" y="1032387"/>
                </a:cubicBezTo>
                <a:cubicBezTo>
                  <a:pt x="1812292" y="1032387"/>
                  <a:pt x="1813068" y="1020588"/>
                  <a:pt x="1817001" y="1014689"/>
                </a:cubicBezTo>
                <a:cubicBezTo>
                  <a:pt x="1921183" y="1160541"/>
                  <a:pt x="1853640" y="1081806"/>
                  <a:pt x="1828800" y="666627"/>
                </a:cubicBezTo>
                <a:cubicBezTo>
                  <a:pt x="1822792" y="566210"/>
                  <a:pt x="1813068" y="466049"/>
                  <a:pt x="1805202" y="365760"/>
                </a:cubicBezTo>
                <a:cubicBezTo>
                  <a:pt x="1807087" y="262123"/>
                  <a:pt x="1785179" y="129079"/>
                  <a:pt x="1817001" y="17698"/>
                </a:cubicBezTo>
                <a:cubicBezTo>
                  <a:pt x="1818709" y="11719"/>
                  <a:pt x="1820934" y="5899"/>
                  <a:pt x="1822900" y="0"/>
                </a:cubicBezTo>
                <a:cubicBezTo>
                  <a:pt x="1834699" y="62926"/>
                  <a:pt x="1845072" y="126137"/>
                  <a:pt x="1858296" y="188779"/>
                </a:cubicBezTo>
                <a:cubicBezTo>
                  <a:pt x="1882439" y="303142"/>
                  <a:pt x="1912264" y="416288"/>
                  <a:pt x="1934988" y="530942"/>
                </a:cubicBezTo>
                <a:cubicBezTo>
                  <a:pt x="1955541" y="634639"/>
                  <a:pt x="1971216" y="739248"/>
                  <a:pt x="1988082" y="843608"/>
                </a:cubicBezTo>
                <a:cubicBezTo>
                  <a:pt x="2002680" y="933934"/>
                  <a:pt x="2008804" y="1025823"/>
                  <a:pt x="2029378" y="1114978"/>
                </a:cubicBezTo>
                <a:cubicBezTo>
                  <a:pt x="2038494" y="1154479"/>
                  <a:pt x="2060841" y="1189703"/>
                  <a:pt x="2076573" y="1227066"/>
                </a:cubicBezTo>
                <a:cubicBezTo>
                  <a:pt x="2080506" y="1201502"/>
                  <a:pt x="2084119" y="1175887"/>
                  <a:pt x="2088371" y="1150374"/>
                </a:cubicBezTo>
                <a:cubicBezTo>
                  <a:pt x="2090019" y="1140483"/>
                  <a:pt x="2091587" y="1130538"/>
                  <a:pt x="2094271" y="1120877"/>
                </a:cubicBezTo>
                <a:cubicBezTo>
                  <a:pt x="2101430" y="1095106"/>
                  <a:pt x="2110321" y="1069846"/>
                  <a:pt x="2117868" y="1044186"/>
                </a:cubicBezTo>
                <a:cubicBezTo>
                  <a:pt x="2136379" y="981249"/>
                  <a:pt x="2112687" y="1053825"/>
                  <a:pt x="2129667" y="1002890"/>
                </a:cubicBezTo>
                <a:cubicBezTo>
                  <a:pt x="2131633" y="1024521"/>
                  <a:pt x="2132494" y="1046281"/>
                  <a:pt x="2135566" y="1067783"/>
                </a:cubicBezTo>
                <a:cubicBezTo>
                  <a:pt x="2136445" y="1073939"/>
                  <a:pt x="2136785" y="1089576"/>
                  <a:pt x="2141465" y="1085481"/>
                </a:cubicBezTo>
                <a:cubicBezTo>
                  <a:pt x="2159530" y="1069675"/>
                  <a:pt x="2168566" y="1045845"/>
                  <a:pt x="2182761" y="1026488"/>
                </a:cubicBezTo>
                <a:cubicBezTo>
                  <a:pt x="2190207" y="1016334"/>
                  <a:pt x="2198492" y="1006823"/>
                  <a:pt x="2206358" y="996991"/>
                </a:cubicBezTo>
                <a:cubicBezTo>
                  <a:pt x="2210291" y="1010756"/>
                  <a:pt x="2205881" y="1030921"/>
                  <a:pt x="2218157" y="1038286"/>
                </a:cubicBezTo>
                <a:cubicBezTo>
                  <a:pt x="2226588" y="1043345"/>
                  <a:pt x="2230796" y="1023120"/>
                  <a:pt x="2235855" y="1014689"/>
                </a:cubicBezTo>
                <a:cubicBezTo>
                  <a:pt x="2242642" y="1003378"/>
                  <a:pt x="2247654" y="991092"/>
                  <a:pt x="2253553" y="979293"/>
                </a:cubicBezTo>
                <a:cubicBezTo>
                  <a:pt x="2259452" y="985192"/>
                  <a:pt x="2263439" y="999920"/>
                  <a:pt x="2271251" y="996991"/>
                </a:cubicBezTo>
                <a:cubicBezTo>
                  <a:pt x="2285632" y="991598"/>
                  <a:pt x="2286178" y="956738"/>
                  <a:pt x="2300748" y="961595"/>
                </a:cubicBezTo>
                <a:cubicBezTo>
                  <a:pt x="2315788" y="966609"/>
                  <a:pt x="2301229" y="993890"/>
                  <a:pt x="2306647" y="1008790"/>
                </a:cubicBezTo>
                <a:cubicBezTo>
                  <a:pt x="2309498" y="1016631"/>
                  <a:pt x="2318446" y="1020589"/>
                  <a:pt x="2324345" y="1026488"/>
                </a:cubicBezTo>
                <a:cubicBezTo>
                  <a:pt x="2332211" y="1020589"/>
                  <a:pt x="2341544" y="1016255"/>
                  <a:pt x="2347943" y="1008790"/>
                </a:cubicBezTo>
                <a:cubicBezTo>
                  <a:pt x="2353666" y="1002113"/>
                  <a:pt x="2351576" y="981926"/>
                  <a:pt x="2359742" y="985192"/>
                </a:cubicBezTo>
                <a:cubicBezTo>
                  <a:pt x="2371990" y="990091"/>
                  <a:pt x="2371034" y="1009057"/>
                  <a:pt x="2377440" y="1020588"/>
                </a:cubicBezTo>
                <a:cubicBezTo>
                  <a:pt x="2380883" y="1026786"/>
                  <a:pt x="2385305" y="1032387"/>
                  <a:pt x="2389238" y="1038286"/>
                </a:cubicBezTo>
                <a:cubicBezTo>
                  <a:pt x="2397104" y="1034353"/>
                  <a:pt x="2406159" y="1032211"/>
                  <a:pt x="2412836" y="1026488"/>
                </a:cubicBezTo>
                <a:cubicBezTo>
                  <a:pt x="2445555" y="998444"/>
                  <a:pt x="2414138" y="986494"/>
                  <a:pt x="2460031" y="1032387"/>
                </a:cubicBezTo>
                <a:cubicBezTo>
                  <a:pt x="2463964" y="1026488"/>
                  <a:pt x="2464877" y="1013299"/>
                  <a:pt x="2471829" y="1014689"/>
                </a:cubicBezTo>
                <a:cubicBezTo>
                  <a:pt x="2481470" y="1016617"/>
                  <a:pt x="2481526" y="1044001"/>
                  <a:pt x="2489527" y="1038286"/>
                </a:cubicBezTo>
                <a:cubicBezTo>
                  <a:pt x="2505287" y="1027029"/>
                  <a:pt x="2503943" y="1002244"/>
                  <a:pt x="2513125" y="985192"/>
                </a:cubicBezTo>
                <a:cubicBezTo>
                  <a:pt x="2517786" y="976535"/>
                  <a:pt x="2524924" y="969461"/>
                  <a:pt x="2530823" y="961595"/>
                </a:cubicBezTo>
                <a:cubicBezTo>
                  <a:pt x="2538689" y="979293"/>
                  <a:pt x="2545759" y="997366"/>
                  <a:pt x="2554420" y="1014689"/>
                </a:cubicBezTo>
                <a:cubicBezTo>
                  <a:pt x="2559548" y="1024945"/>
                  <a:pt x="2561579" y="1039669"/>
                  <a:pt x="2572118" y="1044186"/>
                </a:cubicBezTo>
                <a:cubicBezTo>
                  <a:pt x="2580201" y="1047650"/>
                  <a:pt x="2587850" y="1036320"/>
                  <a:pt x="2595716" y="1032387"/>
                </a:cubicBezTo>
                <a:cubicBezTo>
                  <a:pt x="2597682" y="1040253"/>
                  <a:pt x="2593923" y="1053420"/>
                  <a:pt x="2601615" y="1055984"/>
                </a:cubicBezTo>
                <a:cubicBezTo>
                  <a:pt x="2608341" y="1058226"/>
                  <a:pt x="2607877" y="1042715"/>
                  <a:pt x="2613414" y="1038286"/>
                </a:cubicBezTo>
                <a:cubicBezTo>
                  <a:pt x="2617261" y="1035209"/>
                  <a:pt x="2653168" y="1026873"/>
                  <a:pt x="2654709" y="1026488"/>
                </a:cubicBezTo>
                <a:cubicBezTo>
                  <a:pt x="2660608" y="1030421"/>
                  <a:pt x="2665317" y="1038286"/>
                  <a:pt x="2672407" y="1038286"/>
                </a:cubicBezTo>
                <a:cubicBezTo>
                  <a:pt x="2721247" y="1038286"/>
                  <a:pt x="2660487" y="1014731"/>
                  <a:pt x="2696005" y="1002890"/>
                </a:cubicBezTo>
                <a:cubicBezTo>
                  <a:pt x="2702731" y="1000648"/>
                  <a:pt x="2703870" y="1014689"/>
                  <a:pt x="2707803" y="1020588"/>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lowchart: Terminator 8">
            <a:extLst>
              <a:ext uri="{FF2B5EF4-FFF2-40B4-BE49-F238E27FC236}">
                <a16:creationId xmlns:a16="http://schemas.microsoft.com/office/drawing/2014/main" id="{FBBAF2AB-BA9C-20F6-458E-53600126E334}"/>
              </a:ext>
            </a:extLst>
          </p:cNvPr>
          <p:cNvSpPr/>
          <p:nvPr/>
        </p:nvSpPr>
        <p:spPr>
          <a:xfrm>
            <a:off x="5775222" y="2795189"/>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19" name="Flowchart: Terminator 18">
            <a:extLst>
              <a:ext uri="{FF2B5EF4-FFF2-40B4-BE49-F238E27FC236}">
                <a16:creationId xmlns:a16="http://schemas.microsoft.com/office/drawing/2014/main" id="{9FAA511A-7A9A-8EA7-80BE-15B9B613BA3D}"/>
              </a:ext>
            </a:extLst>
          </p:cNvPr>
          <p:cNvSpPr/>
          <p:nvPr/>
        </p:nvSpPr>
        <p:spPr>
          <a:xfrm>
            <a:off x="5775222" y="4197760"/>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QC</a:t>
            </a:r>
          </a:p>
        </p:txBody>
      </p:sp>
      <p:sp>
        <p:nvSpPr>
          <p:cNvPr id="31" name="Flowchart: Terminator 30">
            <a:extLst>
              <a:ext uri="{FF2B5EF4-FFF2-40B4-BE49-F238E27FC236}">
                <a16:creationId xmlns:a16="http://schemas.microsoft.com/office/drawing/2014/main" id="{27D5FBBD-5921-C633-09DE-ABE69E9FB4E6}"/>
              </a:ext>
            </a:extLst>
          </p:cNvPr>
          <p:cNvSpPr/>
          <p:nvPr/>
        </p:nvSpPr>
        <p:spPr>
          <a:xfrm>
            <a:off x="2777612" y="5308910"/>
            <a:ext cx="137160" cy="352302"/>
          </a:xfrm>
          <a:prstGeom prst="flowChartTermina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a:extLst>
              <a:ext uri="{FF2B5EF4-FFF2-40B4-BE49-F238E27FC236}">
                <a16:creationId xmlns:a16="http://schemas.microsoft.com/office/drawing/2014/main" id="{3EF9E245-CB3E-F4BC-1A16-92DD253514CC}"/>
              </a:ext>
            </a:extLst>
          </p:cNvPr>
          <p:cNvSpPr txBox="1"/>
          <p:nvPr/>
        </p:nvSpPr>
        <p:spPr>
          <a:xfrm>
            <a:off x="2914773" y="5323333"/>
            <a:ext cx="1262040" cy="338554"/>
          </a:xfrm>
          <a:prstGeom prst="rect">
            <a:avLst/>
          </a:prstGeom>
          <a:noFill/>
        </p:spPr>
        <p:txBody>
          <a:bodyPr wrap="square" rtlCol="0">
            <a:spAutoFit/>
          </a:bodyPr>
          <a:lstStyle/>
          <a:p>
            <a:r>
              <a:rPr lang="en-US" sz="1600" b="1" dirty="0"/>
              <a:t>QC results</a:t>
            </a:r>
          </a:p>
        </p:txBody>
      </p:sp>
      <p:sp>
        <p:nvSpPr>
          <p:cNvPr id="33" name="Freeform: Shape 32">
            <a:extLst>
              <a:ext uri="{FF2B5EF4-FFF2-40B4-BE49-F238E27FC236}">
                <a16:creationId xmlns:a16="http://schemas.microsoft.com/office/drawing/2014/main" id="{19B6DB20-B068-E0E1-AEBE-396F7C0EFCE3}"/>
              </a:ext>
            </a:extLst>
          </p:cNvPr>
          <p:cNvSpPr/>
          <p:nvPr/>
        </p:nvSpPr>
        <p:spPr>
          <a:xfrm>
            <a:off x="4458928" y="5363846"/>
            <a:ext cx="995516" cy="234992"/>
          </a:xfrm>
          <a:custGeom>
            <a:avLst/>
            <a:gdLst>
              <a:gd name="connsiteX0" fmla="*/ 0 w 1327354"/>
              <a:gd name="connsiteY0" fmla="*/ 36054 h 313323"/>
              <a:gd name="connsiteX1" fmla="*/ 47194 w 1327354"/>
              <a:gd name="connsiteY1" fmla="*/ 154041 h 313323"/>
              <a:gd name="connsiteX2" fmla="*/ 82591 w 1327354"/>
              <a:gd name="connsiteY2" fmla="*/ 201236 h 313323"/>
              <a:gd name="connsiteX3" fmla="*/ 100289 w 1327354"/>
              <a:gd name="connsiteY3" fmla="*/ 213034 h 313323"/>
              <a:gd name="connsiteX4" fmla="*/ 141584 w 1327354"/>
              <a:gd name="connsiteY4" fmla="*/ 177638 h 313323"/>
              <a:gd name="connsiteX5" fmla="*/ 176980 w 1327354"/>
              <a:gd name="connsiteY5" fmla="*/ 106846 h 313323"/>
              <a:gd name="connsiteX6" fmla="*/ 230074 w 1327354"/>
              <a:gd name="connsiteY6" fmla="*/ 83248 h 313323"/>
              <a:gd name="connsiteX7" fmla="*/ 312665 w 1327354"/>
              <a:gd name="connsiteY7" fmla="*/ 295625 h 313323"/>
              <a:gd name="connsiteX8" fmla="*/ 353961 w 1327354"/>
              <a:gd name="connsiteY8" fmla="*/ 313323 h 313323"/>
              <a:gd name="connsiteX9" fmla="*/ 412954 w 1327354"/>
              <a:gd name="connsiteY9" fmla="*/ 165839 h 313323"/>
              <a:gd name="connsiteX10" fmla="*/ 442451 w 1327354"/>
              <a:gd name="connsiteY10" fmla="*/ 89148 h 313323"/>
              <a:gd name="connsiteX11" fmla="*/ 471948 w 1327354"/>
              <a:gd name="connsiteY11" fmla="*/ 83248 h 313323"/>
              <a:gd name="connsiteX12" fmla="*/ 530941 w 1327354"/>
              <a:gd name="connsiteY12" fmla="*/ 218934 h 313323"/>
              <a:gd name="connsiteX13" fmla="*/ 548640 w 1327354"/>
              <a:gd name="connsiteY13" fmla="*/ 224833 h 313323"/>
              <a:gd name="connsiteX14" fmla="*/ 595834 w 1327354"/>
              <a:gd name="connsiteY14" fmla="*/ 154041 h 313323"/>
              <a:gd name="connsiteX15" fmla="*/ 613532 w 1327354"/>
              <a:gd name="connsiteY15" fmla="*/ 106846 h 313323"/>
              <a:gd name="connsiteX16" fmla="*/ 643029 w 1327354"/>
              <a:gd name="connsiteY16" fmla="*/ 148141 h 313323"/>
              <a:gd name="connsiteX17" fmla="*/ 678425 w 1327354"/>
              <a:gd name="connsiteY17" fmla="*/ 118645 h 313323"/>
              <a:gd name="connsiteX18" fmla="*/ 719721 w 1327354"/>
              <a:gd name="connsiteY18" fmla="*/ 24255 h 313323"/>
              <a:gd name="connsiteX19" fmla="*/ 755117 w 1327354"/>
              <a:gd name="connsiteY19" fmla="*/ 71450 h 313323"/>
              <a:gd name="connsiteX20" fmla="*/ 784614 w 1327354"/>
              <a:gd name="connsiteY20" fmla="*/ 148141 h 313323"/>
              <a:gd name="connsiteX21" fmla="*/ 861305 w 1327354"/>
              <a:gd name="connsiteY21" fmla="*/ 100947 h 313323"/>
              <a:gd name="connsiteX22" fmla="*/ 873104 w 1327354"/>
              <a:gd name="connsiteY22" fmla="*/ 71450 h 313323"/>
              <a:gd name="connsiteX23" fmla="*/ 973393 w 1327354"/>
              <a:gd name="connsiteY23" fmla="*/ 242531 h 313323"/>
              <a:gd name="connsiteX24" fmla="*/ 1032387 w 1327354"/>
              <a:gd name="connsiteY24" fmla="*/ 218934 h 313323"/>
              <a:gd name="connsiteX25" fmla="*/ 1050085 w 1327354"/>
              <a:gd name="connsiteY25" fmla="*/ 224833 h 313323"/>
              <a:gd name="connsiteX26" fmla="*/ 1085481 w 1327354"/>
              <a:gd name="connsiteY26" fmla="*/ 130443 h 313323"/>
              <a:gd name="connsiteX27" fmla="*/ 1103179 w 1327354"/>
              <a:gd name="connsiteY27" fmla="*/ 18356 h 313323"/>
              <a:gd name="connsiteX28" fmla="*/ 1114978 w 1327354"/>
              <a:gd name="connsiteY28" fmla="*/ 657 h 313323"/>
              <a:gd name="connsiteX29" fmla="*/ 1138575 w 1327354"/>
              <a:gd name="connsiteY29" fmla="*/ 41953 h 313323"/>
              <a:gd name="connsiteX30" fmla="*/ 1168072 w 1327354"/>
              <a:gd name="connsiteY30" fmla="*/ 136343 h 313323"/>
              <a:gd name="connsiteX31" fmla="*/ 1209367 w 1327354"/>
              <a:gd name="connsiteY31" fmla="*/ 171739 h 313323"/>
              <a:gd name="connsiteX32" fmla="*/ 1256562 w 1327354"/>
              <a:gd name="connsiteY32" fmla="*/ 130443 h 313323"/>
              <a:gd name="connsiteX33" fmla="*/ 1274260 w 1327354"/>
              <a:gd name="connsiteY33" fmla="*/ 112745 h 313323"/>
              <a:gd name="connsiteX34" fmla="*/ 1327354 w 1327354"/>
              <a:gd name="connsiteY34" fmla="*/ 18356 h 31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27354" h="313323">
                <a:moveTo>
                  <a:pt x="0" y="36054"/>
                </a:moveTo>
                <a:cubicBezTo>
                  <a:pt x="14099" y="78354"/>
                  <a:pt x="24166" y="111824"/>
                  <a:pt x="47194" y="154041"/>
                </a:cubicBezTo>
                <a:cubicBezTo>
                  <a:pt x="56611" y="171305"/>
                  <a:pt x="69436" y="186619"/>
                  <a:pt x="82591" y="201236"/>
                </a:cubicBezTo>
                <a:cubicBezTo>
                  <a:pt x="87334" y="206506"/>
                  <a:pt x="94390" y="209101"/>
                  <a:pt x="100289" y="213034"/>
                </a:cubicBezTo>
                <a:cubicBezTo>
                  <a:pt x="114054" y="201235"/>
                  <a:pt x="130969" y="192335"/>
                  <a:pt x="141584" y="177638"/>
                </a:cubicBezTo>
                <a:cubicBezTo>
                  <a:pt x="157031" y="156250"/>
                  <a:pt x="151951" y="115189"/>
                  <a:pt x="176980" y="106846"/>
                </a:cubicBezTo>
                <a:cubicBezTo>
                  <a:pt x="219102" y="92805"/>
                  <a:pt x="202028" y="101946"/>
                  <a:pt x="230074" y="83248"/>
                </a:cubicBezTo>
                <a:cubicBezTo>
                  <a:pt x="253408" y="176586"/>
                  <a:pt x="252482" y="191309"/>
                  <a:pt x="312665" y="295625"/>
                </a:cubicBezTo>
                <a:cubicBezTo>
                  <a:pt x="316137" y="301643"/>
                  <a:pt x="346083" y="310697"/>
                  <a:pt x="353961" y="313323"/>
                </a:cubicBezTo>
                <a:cubicBezTo>
                  <a:pt x="386704" y="256022"/>
                  <a:pt x="394585" y="248498"/>
                  <a:pt x="412954" y="165839"/>
                </a:cubicBezTo>
                <a:cubicBezTo>
                  <a:pt x="417254" y="146489"/>
                  <a:pt x="419099" y="103743"/>
                  <a:pt x="442451" y="89148"/>
                </a:cubicBezTo>
                <a:cubicBezTo>
                  <a:pt x="450954" y="83834"/>
                  <a:pt x="462116" y="85215"/>
                  <a:pt x="471948" y="83248"/>
                </a:cubicBezTo>
                <a:cubicBezTo>
                  <a:pt x="489456" y="141610"/>
                  <a:pt x="491979" y="164388"/>
                  <a:pt x="530941" y="218934"/>
                </a:cubicBezTo>
                <a:cubicBezTo>
                  <a:pt x="534556" y="223994"/>
                  <a:pt x="542740" y="222867"/>
                  <a:pt x="548640" y="224833"/>
                </a:cubicBezTo>
                <a:cubicBezTo>
                  <a:pt x="564371" y="201236"/>
                  <a:pt x="581455" y="178486"/>
                  <a:pt x="595834" y="154041"/>
                </a:cubicBezTo>
                <a:cubicBezTo>
                  <a:pt x="601262" y="144813"/>
                  <a:pt x="609382" y="119298"/>
                  <a:pt x="613532" y="106846"/>
                </a:cubicBezTo>
                <a:cubicBezTo>
                  <a:pt x="623364" y="120611"/>
                  <a:pt x="626386" y="145115"/>
                  <a:pt x="643029" y="148141"/>
                </a:cubicBezTo>
                <a:cubicBezTo>
                  <a:pt x="658140" y="150888"/>
                  <a:pt x="668593" y="130444"/>
                  <a:pt x="678425" y="118645"/>
                </a:cubicBezTo>
                <a:cubicBezTo>
                  <a:pt x="701240" y="91267"/>
                  <a:pt x="708821" y="56954"/>
                  <a:pt x="719721" y="24255"/>
                </a:cubicBezTo>
                <a:cubicBezTo>
                  <a:pt x="731520" y="39987"/>
                  <a:pt x="746323" y="53862"/>
                  <a:pt x="755117" y="71450"/>
                </a:cubicBezTo>
                <a:cubicBezTo>
                  <a:pt x="827475" y="216166"/>
                  <a:pt x="743253" y="86102"/>
                  <a:pt x="784614" y="148141"/>
                </a:cubicBezTo>
                <a:cubicBezTo>
                  <a:pt x="810178" y="132410"/>
                  <a:pt x="838622" y="120606"/>
                  <a:pt x="861305" y="100947"/>
                </a:cubicBezTo>
                <a:cubicBezTo>
                  <a:pt x="869308" y="94011"/>
                  <a:pt x="866531" y="63147"/>
                  <a:pt x="873104" y="71450"/>
                </a:cubicBezTo>
                <a:cubicBezTo>
                  <a:pt x="914135" y="123278"/>
                  <a:pt x="973393" y="242531"/>
                  <a:pt x="973393" y="242531"/>
                </a:cubicBezTo>
                <a:cubicBezTo>
                  <a:pt x="993058" y="234665"/>
                  <a:pt x="1011750" y="223696"/>
                  <a:pt x="1032387" y="218934"/>
                </a:cubicBezTo>
                <a:cubicBezTo>
                  <a:pt x="1038446" y="217536"/>
                  <a:pt x="1046886" y="230165"/>
                  <a:pt x="1050085" y="224833"/>
                </a:cubicBezTo>
                <a:cubicBezTo>
                  <a:pt x="1067373" y="196019"/>
                  <a:pt x="1073682" y="161906"/>
                  <a:pt x="1085481" y="130443"/>
                </a:cubicBezTo>
                <a:cubicBezTo>
                  <a:pt x="1091380" y="93081"/>
                  <a:pt x="1094796" y="55241"/>
                  <a:pt x="1103179" y="18356"/>
                </a:cubicBezTo>
                <a:cubicBezTo>
                  <a:pt x="1104750" y="11442"/>
                  <a:pt x="1109078" y="-3276"/>
                  <a:pt x="1114978" y="657"/>
                </a:cubicBezTo>
                <a:cubicBezTo>
                  <a:pt x="1128169" y="9451"/>
                  <a:pt x="1132798" y="27189"/>
                  <a:pt x="1138575" y="41953"/>
                </a:cubicBezTo>
                <a:cubicBezTo>
                  <a:pt x="1150587" y="72650"/>
                  <a:pt x="1152287" y="107404"/>
                  <a:pt x="1168072" y="136343"/>
                </a:cubicBezTo>
                <a:cubicBezTo>
                  <a:pt x="1176753" y="152259"/>
                  <a:pt x="1195602" y="159940"/>
                  <a:pt x="1209367" y="171739"/>
                </a:cubicBezTo>
                <a:cubicBezTo>
                  <a:pt x="1225099" y="157974"/>
                  <a:pt x="1241094" y="144504"/>
                  <a:pt x="1256562" y="130443"/>
                </a:cubicBezTo>
                <a:cubicBezTo>
                  <a:pt x="1262735" y="124831"/>
                  <a:pt x="1269533" y="119620"/>
                  <a:pt x="1274260" y="112745"/>
                </a:cubicBezTo>
                <a:cubicBezTo>
                  <a:pt x="1319150" y="47451"/>
                  <a:pt x="1313116" y="61072"/>
                  <a:pt x="1327354" y="18356"/>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a:extLst>
              <a:ext uri="{FF2B5EF4-FFF2-40B4-BE49-F238E27FC236}">
                <a16:creationId xmlns:a16="http://schemas.microsoft.com/office/drawing/2014/main" id="{2DC8EF21-D9E9-63FC-5D2B-32B5741F833E}"/>
              </a:ext>
            </a:extLst>
          </p:cNvPr>
          <p:cNvSpPr txBox="1"/>
          <p:nvPr/>
        </p:nvSpPr>
        <p:spPr>
          <a:xfrm>
            <a:off x="5559895" y="5342842"/>
            <a:ext cx="1739154" cy="338554"/>
          </a:xfrm>
          <a:prstGeom prst="rect">
            <a:avLst/>
          </a:prstGeom>
          <a:noFill/>
        </p:spPr>
        <p:txBody>
          <a:bodyPr wrap="square" rtlCol="0">
            <a:spAutoFit/>
          </a:bodyPr>
          <a:lstStyle/>
          <a:p>
            <a:r>
              <a:rPr lang="en-US" sz="1600" b="1" dirty="0"/>
              <a:t>Patient results</a:t>
            </a:r>
          </a:p>
        </p:txBody>
      </p:sp>
      <p:sp>
        <p:nvSpPr>
          <p:cNvPr id="3" name="Freeform: Shape 2">
            <a:extLst>
              <a:ext uri="{FF2B5EF4-FFF2-40B4-BE49-F238E27FC236}">
                <a16:creationId xmlns:a16="http://schemas.microsoft.com/office/drawing/2014/main" id="{88F784CF-E9E9-FF58-FB7C-AB7FBC1C7CEC}"/>
              </a:ext>
            </a:extLst>
          </p:cNvPr>
          <p:cNvSpPr/>
          <p:nvPr/>
        </p:nvSpPr>
        <p:spPr>
          <a:xfrm>
            <a:off x="2116887" y="2748875"/>
            <a:ext cx="681375" cy="285239"/>
          </a:xfrm>
          <a:custGeom>
            <a:avLst/>
            <a:gdLst>
              <a:gd name="connsiteX0" fmla="*/ 0 w 908500"/>
              <a:gd name="connsiteY0" fmla="*/ 297728 h 380319"/>
              <a:gd name="connsiteX1" fmla="*/ 82591 w 908500"/>
              <a:gd name="connsiteY1" fmla="*/ 285929 h 380319"/>
              <a:gd name="connsiteX2" fmla="*/ 117987 w 908500"/>
              <a:gd name="connsiteY2" fmla="*/ 250533 h 380319"/>
              <a:gd name="connsiteX3" fmla="*/ 153383 w 908500"/>
              <a:gd name="connsiteY3" fmla="*/ 339023 h 380319"/>
              <a:gd name="connsiteX4" fmla="*/ 224175 w 908500"/>
              <a:gd name="connsiteY4" fmla="*/ 368520 h 380319"/>
              <a:gd name="connsiteX5" fmla="*/ 253672 w 908500"/>
              <a:gd name="connsiteY5" fmla="*/ 362621 h 380319"/>
              <a:gd name="connsiteX6" fmla="*/ 289068 w 908500"/>
              <a:gd name="connsiteY6" fmla="*/ 333124 h 380319"/>
              <a:gd name="connsiteX7" fmla="*/ 294967 w 908500"/>
              <a:gd name="connsiteY7" fmla="*/ 309526 h 380319"/>
              <a:gd name="connsiteX8" fmla="*/ 312665 w 908500"/>
              <a:gd name="connsiteY8" fmla="*/ 268231 h 380319"/>
              <a:gd name="connsiteX9" fmla="*/ 318565 w 908500"/>
              <a:gd name="connsiteY9" fmla="*/ 285929 h 380319"/>
              <a:gd name="connsiteX10" fmla="*/ 353961 w 908500"/>
              <a:gd name="connsiteY10" fmla="*/ 327224 h 380319"/>
              <a:gd name="connsiteX11" fmla="*/ 371659 w 908500"/>
              <a:gd name="connsiteY11" fmla="*/ 333124 h 380319"/>
              <a:gd name="connsiteX12" fmla="*/ 377558 w 908500"/>
              <a:gd name="connsiteY12" fmla="*/ 315426 h 380319"/>
              <a:gd name="connsiteX13" fmla="*/ 389357 w 908500"/>
              <a:gd name="connsiteY13" fmla="*/ 285929 h 380319"/>
              <a:gd name="connsiteX14" fmla="*/ 401156 w 908500"/>
              <a:gd name="connsiteY14" fmla="*/ 185640 h 380319"/>
              <a:gd name="connsiteX15" fmla="*/ 418854 w 908500"/>
              <a:gd name="connsiteY15" fmla="*/ 103049 h 380319"/>
              <a:gd name="connsiteX16" fmla="*/ 424753 w 908500"/>
              <a:gd name="connsiteY16" fmla="*/ 73552 h 380319"/>
              <a:gd name="connsiteX17" fmla="*/ 430652 w 908500"/>
              <a:gd name="connsiteY17" fmla="*/ 2760 h 380319"/>
              <a:gd name="connsiteX18" fmla="*/ 442451 w 908500"/>
              <a:gd name="connsiteY18" fmla="*/ 91250 h 380319"/>
              <a:gd name="connsiteX19" fmla="*/ 454250 w 908500"/>
              <a:gd name="connsiteY19" fmla="*/ 244633 h 380319"/>
              <a:gd name="connsiteX20" fmla="*/ 460149 w 908500"/>
              <a:gd name="connsiteY20" fmla="*/ 274130 h 380319"/>
              <a:gd name="connsiteX21" fmla="*/ 466049 w 908500"/>
              <a:gd name="connsiteY21" fmla="*/ 291828 h 380319"/>
              <a:gd name="connsiteX22" fmla="*/ 483747 w 908500"/>
              <a:gd name="connsiteY22" fmla="*/ 297728 h 380319"/>
              <a:gd name="connsiteX23" fmla="*/ 501445 w 908500"/>
              <a:gd name="connsiteY23" fmla="*/ 274130 h 380319"/>
              <a:gd name="connsiteX24" fmla="*/ 513243 w 908500"/>
              <a:gd name="connsiteY24" fmla="*/ 250533 h 380319"/>
              <a:gd name="connsiteX25" fmla="*/ 542740 w 908500"/>
              <a:gd name="connsiteY25" fmla="*/ 285929 h 380319"/>
              <a:gd name="connsiteX26" fmla="*/ 578136 w 908500"/>
              <a:gd name="connsiteY26" fmla="*/ 268231 h 380319"/>
              <a:gd name="connsiteX27" fmla="*/ 584036 w 908500"/>
              <a:gd name="connsiteY27" fmla="*/ 250533 h 380319"/>
              <a:gd name="connsiteX28" fmla="*/ 601734 w 908500"/>
              <a:gd name="connsiteY28" fmla="*/ 315426 h 380319"/>
              <a:gd name="connsiteX29" fmla="*/ 607633 w 908500"/>
              <a:gd name="connsiteY29" fmla="*/ 333124 h 380319"/>
              <a:gd name="connsiteX30" fmla="*/ 631231 w 908500"/>
              <a:gd name="connsiteY30" fmla="*/ 344922 h 380319"/>
              <a:gd name="connsiteX31" fmla="*/ 666627 w 908500"/>
              <a:gd name="connsiteY31" fmla="*/ 327224 h 380319"/>
              <a:gd name="connsiteX32" fmla="*/ 684325 w 908500"/>
              <a:gd name="connsiteY32" fmla="*/ 339023 h 380319"/>
              <a:gd name="connsiteX33" fmla="*/ 702023 w 908500"/>
              <a:gd name="connsiteY33" fmla="*/ 333124 h 380319"/>
              <a:gd name="connsiteX34" fmla="*/ 719721 w 908500"/>
              <a:gd name="connsiteY34" fmla="*/ 297728 h 380319"/>
              <a:gd name="connsiteX35" fmla="*/ 737419 w 908500"/>
              <a:gd name="connsiteY35" fmla="*/ 303627 h 380319"/>
              <a:gd name="connsiteX36" fmla="*/ 766916 w 908500"/>
              <a:gd name="connsiteY36" fmla="*/ 350822 h 380319"/>
              <a:gd name="connsiteX37" fmla="*/ 784614 w 908500"/>
              <a:gd name="connsiteY37" fmla="*/ 315426 h 380319"/>
              <a:gd name="connsiteX38" fmla="*/ 790513 w 908500"/>
              <a:gd name="connsiteY38" fmla="*/ 297728 h 380319"/>
              <a:gd name="connsiteX39" fmla="*/ 808211 w 908500"/>
              <a:gd name="connsiteY39" fmla="*/ 285929 h 380319"/>
              <a:gd name="connsiteX40" fmla="*/ 837708 w 908500"/>
              <a:gd name="connsiteY40" fmla="*/ 380319 h 380319"/>
              <a:gd name="connsiteX41" fmla="*/ 867205 w 908500"/>
              <a:gd name="connsiteY41" fmla="*/ 327224 h 380319"/>
              <a:gd name="connsiteX42" fmla="*/ 873104 w 908500"/>
              <a:gd name="connsiteY42" fmla="*/ 303627 h 380319"/>
              <a:gd name="connsiteX43" fmla="*/ 890802 w 908500"/>
              <a:gd name="connsiteY43" fmla="*/ 309526 h 380319"/>
              <a:gd name="connsiteX44" fmla="*/ 908500 w 908500"/>
              <a:gd name="connsiteY44" fmla="*/ 327224 h 38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08500" h="380319">
                <a:moveTo>
                  <a:pt x="0" y="297728"/>
                </a:moveTo>
                <a:cubicBezTo>
                  <a:pt x="48168" y="303080"/>
                  <a:pt x="48335" y="313956"/>
                  <a:pt x="82591" y="285929"/>
                </a:cubicBezTo>
                <a:cubicBezTo>
                  <a:pt x="95505" y="275363"/>
                  <a:pt x="117987" y="250533"/>
                  <a:pt x="117987" y="250533"/>
                </a:cubicBezTo>
                <a:cubicBezTo>
                  <a:pt x="126473" y="284480"/>
                  <a:pt x="128737" y="311639"/>
                  <a:pt x="153383" y="339023"/>
                </a:cubicBezTo>
                <a:cubicBezTo>
                  <a:pt x="169289" y="356696"/>
                  <a:pt x="204150" y="362798"/>
                  <a:pt x="224175" y="368520"/>
                </a:cubicBezTo>
                <a:cubicBezTo>
                  <a:pt x="234007" y="366554"/>
                  <a:pt x="244283" y="366142"/>
                  <a:pt x="253672" y="362621"/>
                </a:cubicBezTo>
                <a:cubicBezTo>
                  <a:pt x="266812" y="357693"/>
                  <a:pt x="279888" y="342304"/>
                  <a:pt x="289068" y="333124"/>
                </a:cubicBezTo>
                <a:cubicBezTo>
                  <a:pt x="291034" y="325258"/>
                  <a:pt x="291773" y="316978"/>
                  <a:pt x="294967" y="309526"/>
                </a:cubicBezTo>
                <a:cubicBezTo>
                  <a:pt x="319412" y="252487"/>
                  <a:pt x="295729" y="335979"/>
                  <a:pt x="312665" y="268231"/>
                </a:cubicBezTo>
                <a:cubicBezTo>
                  <a:pt x="314632" y="274130"/>
                  <a:pt x="315784" y="280367"/>
                  <a:pt x="318565" y="285929"/>
                </a:cubicBezTo>
                <a:cubicBezTo>
                  <a:pt x="325495" y="299789"/>
                  <a:pt x="342668" y="319158"/>
                  <a:pt x="353961" y="327224"/>
                </a:cubicBezTo>
                <a:cubicBezTo>
                  <a:pt x="359021" y="330838"/>
                  <a:pt x="365760" y="331157"/>
                  <a:pt x="371659" y="333124"/>
                </a:cubicBezTo>
                <a:cubicBezTo>
                  <a:pt x="373625" y="327225"/>
                  <a:pt x="375375" y="321248"/>
                  <a:pt x="377558" y="315426"/>
                </a:cubicBezTo>
                <a:cubicBezTo>
                  <a:pt x="381276" y="305510"/>
                  <a:pt x="386976" y="296248"/>
                  <a:pt x="389357" y="285929"/>
                </a:cubicBezTo>
                <a:cubicBezTo>
                  <a:pt x="391300" y="277509"/>
                  <a:pt x="400429" y="191094"/>
                  <a:pt x="401156" y="185640"/>
                </a:cubicBezTo>
                <a:cubicBezTo>
                  <a:pt x="406807" y="143260"/>
                  <a:pt x="408104" y="149632"/>
                  <a:pt x="418854" y="103049"/>
                </a:cubicBezTo>
                <a:cubicBezTo>
                  <a:pt x="421109" y="93279"/>
                  <a:pt x="422787" y="83384"/>
                  <a:pt x="424753" y="73552"/>
                </a:cubicBezTo>
                <a:cubicBezTo>
                  <a:pt x="426719" y="49955"/>
                  <a:pt x="413908" y="-13984"/>
                  <a:pt x="430652" y="2760"/>
                </a:cubicBezTo>
                <a:cubicBezTo>
                  <a:pt x="451694" y="23802"/>
                  <a:pt x="439040" y="61688"/>
                  <a:pt x="442451" y="91250"/>
                </a:cubicBezTo>
                <a:cubicBezTo>
                  <a:pt x="456254" y="210867"/>
                  <a:pt x="439794" y="100060"/>
                  <a:pt x="454250" y="244633"/>
                </a:cubicBezTo>
                <a:cubicBezTo>
                  <a:pt x="455248" y="254610"/>
                  <a:pt x="457717" y="264402"/>
                  <a:pt x="460149" y="274130"/>
                </a:cubicBezTo>
                <a:cubicBezTo>
                  <a:pt x="461657" y="280163"/>
                  <a:pt x="461652" y="287431"/>
                  <a:pt x="466049" y="291828"/>
                </a:cubicBezTo>
                <a:cubicBezTo>
                  <a:pt x="470446" y="296225"/>
                  <a:pt x="477848" y="295761"/>
                  <a:pt x="483747" y="297728"/>
                </a:cubicBezTo>
                <a:cubicBezTo>
                  <a:pt x="489646" y="289862"/>
                  <a:pt x="496234" y="282468"/>
                  <a:pt x="501445" y="274130"/>
                </a:cubicBezTo>
                <a:cubicBezTo>
                  <a:pt x="506106" y="266673"/>
                  <a:pt x="504620" y="252258"/>
                  <a:pt x="513243" y="250533"/>
                </a:cubicBezTo>
                <a:cubicBezTo>
                  <a:pt x="519922" y="249197"/>
                  <a:pt x="539938" y="281726"/>
                  <a:pt x="542740" y="285929"/>
                </a:cubicBezTo>
                <a:cubicBezTo>
                  <a:pt x="554400" y="282043"/>
                  <a:pt x="569818" y="278628"/>
                  <a:pt x="578136" y="268231"/>
                </a:cubicBezTo>
                <a:cubicBezTo>
                  <a:pt x="582021" y="263375"/>
                  <a:pt x="582069" y="256432"/>
                  <a:pt x="584036" y="250533"/>
                </a:cubicBezTo>
                <a:cubicBezTo>
                  <a:pt x="589935" y="272164"/>
                  <a:pt x="595575" y="293868"/>
                  <a:pt x="601734" y="315426"/>
                </a:cubicBezTo>
                <a:cubicBezTo>
                  <a:pt x="603442" y="321405"/>
                  <a:pt x="603236" y="328727"/>
                  <a:pt x="607633" y="333124"/>
                </a:cubicBezTo>
                <a:cubicBezTo>
                  <a:pt x="613852" y="339342"/>
                  <a:pt x="623365" y="340989"/>
                  <a:pt x="631231" y="344922"/>
                </a:cubicBezTo>
                <a:cubicBezTo>
                  <a:pt x="643030" y="339023"/>
                  <a:pt x="653516" y="328681"/>
                  <a:pt x="666627" y="327224"/>
                </a:cubicBezTo>
                <a:cubicBezTo>
                  <a:pt x="673674" y="326441"/>
                  <a:pt x="677331" y="337857"/>
                  <a:pt x="684325" y="339023"/>
                </a:cubicBezTo>
                <a:cubicBezTo>
                  <a:pt x="690459" y="340045"/>
                  <a:pt x="696124" y="335090"/>
                  <a:pt x="702023" y="333124"/>
                </a:cubicBezTo>
                <a:cubicBezTo>
                  <a:pt x="707922" y="321325"/>
                  <a:pt x="709587" y="306173"/>
                  <a:pt x="719721" y="297728"/>
                </a:cubicBezTo>
                <a:cubicBezTo>
                  <a:pt x="724498" y="293747"/>
                  <a:pt x="734123" y="298354"/>
                  <a:pt x="737419" y="303627"/>
                </a:cubicBezTo>
                <a:cubicBezTo>
                  <a:pt x="771188" y="357656"/>
                  <a:pt x="726836" y="337460"/>
                  <a:pt x="766916" y="350822"/>
                </a:cubicBezTo>
                <a:cubicBezTo>
                  <a:pt x="772815" y="339023"/>
                  <a:pt x="779257" y="327480"/>
                  <a:pt x="784614" y="315426"/>
                </a:cubicBezTo>
                <a:cubicBezTo>
                  <a:pt x="787140" y="309744"/>
                  <a:pt x="786628" y="302584"/>
                  <a:pt x="790513" y="297728"/>
                </a:cubicBezTo>
                <a:cubicBezTo>
                  <a:pt x="794942" y="292191"/>
                  <a:pt x="802312" y="289862"/>
                  <a:pt x="808211" y="285929"/>
                </a:cubicBezTo>
                <a:cubicBezTo>
                  <a:pt x="834373" y="364413"/>
                  <a:pt x="825777" y="332590"/>
                  <a:pt x="837708" y="380319"/>
                </a:cubicBezTo>
                <a:cubicBezTo>
                  <a:pt x="845217" y="367803"/>
                  <a:pt x="861563" y="342269"/>
                  <a:pt x="867205" y="327224"/>
                </a:cubicBezTo>
                <a:cubicBezTo>
                  <a:pt x="870052" y="319632"/>
                  <a:pt x="871138" y="311493"/>
                  <a:pt x="873104" y="303627"/>
                </a:cubicBezTo>
                <a:cubicBezTo>
                  <a:pt x="879003" y="305593"/>
                  <a:pt x="886405" y="305129"/>
                  <a:pt x="890802" y="309526"/>
                </a:cubicBezTo>
                <a:cubicBezTo>
                  <a:pt x="912231" y="330955"/>
                  <a:pt x="881447" y="327224"/>
                  <a:pt x="908500" y="327224"/>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Freeform: Shape 3">
            <a:extLst>
              <a:ext uri="{FF2B5EF4-FFF2-40B4-BE49-F238E27FC236}">
                <a16:creationId xmlns:a16="http://schemas.microsoft.com/office/drawing/2014/main" id="{FF08B8E0-0A79-5621-76AA-8786DAC0A3A6}"/>
              </a:ext>
            </a:extLst>
          </p:cNvPr>
          <p:cNvSpPr/>
          <p:nvPr/>
        </p:nvSpPr>
        <p:spPr>
          <a:xfrm>
            <a:off x="2250997" y="4311328"/>
            <a:ext cx="544216" cy="88490"/>
          </a:xfrm>
          <a:custGeom>
            <a:avLst/>
            <a:gdLst>
              <a:gd name="connsiteX0" fmla="*/ 0 w 725621"/>
              <a:gd name="connsiteY0" fmla="*/ 0 h 117987"/>
              <a:gd name="connsiteX1" fmla="*/ 35396 w 725621"/>
              <a:gd name="connsiteY1" fmla="*/ 29496 h 117987"/>
              <a:gd name="connsiteX2" fmla="*/ 53095 w 725621"/>
              <a:gd name="connsiteY2" fmla="*/ 35396 h 117987"/>
              <a:gd name="connsiteX3" fmla="*/ 176981 w 725621"/>
              <a:gd name="connsiteY3" fmla="*/ 41295 h 117987"/>
              <a:gd name="connsiteX4" fmla="*/ 200578 w 725621"/>
              <a:gd name="connsiteY4" fmla="*/ 70792 h 117987"/>
              <a:gd name="connsiteX5" fmla="*/ 212377 w 725621"/>
              <a:gd name="connsiteY5" fmla="*/ 112087 h 117987"/>
              <a:gd name="connsiteX6" fmla="*/ 241874 w 725621"/>
              <a:gd name="connsiteY6" fmla="*/ 117987 h 117987"/>
              <a:gd name="connsiteX7" fmla="*/ 259572 w 725621"/>
              <a:gd name="connsiteY7" fmla="*/ 88490 h 117987"/>
              <a:gd name="connsiteX8" fmla="*/ 271371 w 725621"/>
              <a:gd name="connsiteY8" fmla="*/ 70792 h 117987"/>
              <a:gd name="connsiteX9" fmla="*/ 294968 w 725621"/>
              <a:gd name="connsiteY9" fmla="*/ 53094 h 117987"/>
              <a:gd name="connsiteX10" fmla="*/ 359861 w 725621"/>
              <a:gd name="connsiteY10" fmla="*/ 88490 h 117987"/>
              <a:gd name="connsiteX11" fmla="*/ 401156 w 725621"/>
              <a:gd name="connsiteY11" fmla="*/ 70792 h 117987"/>
              <a:gd name="connsiteX12" fmla="*/ 424754 w 725621"/>
              <a:gd name="connsiteY12" fmla="*/ 53094 h 117987"/>
              <a:gd name="connsiteX13" fmla="*/ 460150 w 725621"/>
              <a:gd name="connsiteY13" fmla="*/ 41295 h 117987"/>
              <a:gd name="connsiteX14" fmla="*/ 501445 w 725621"/>
              <a:gd name="connsiteY14" fmla="*/ 58993 h 117987"/>
              <a:gd name="connsiteX15" fmla="*/ 525043 w 725621"/>
              <a:gd name="connsiteY15" fmla="*/ 94389 h 117987"/>
              <a:gd name="connsiteX16" fmla="*/ 542741 w 725621"/>
              <a:gd name="connsiteY16" fmla="*/ 112087 h 117987"/>
              <a:gd name="connsiteX17" fmla="*/ 589936 w 725621"/>
              <a:gd name="connsiteY17" fmla="*/ 88490 h 117987"/>
              <a:gd name="connsiteX18" fmla="*/ 625332 w 725621"/>
              <a:gd name="connsiteY18" fmla="*/ 70792 h 117987"/>
              <a:gd name="connsiteX19" fmla="*/ 725621 w 725621"/>
              <a:gd name="connsiteY19" fmla="*/ 100289 h 11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5621" h="117987">
                <a:moveTo>
                  <a:pt x="0" y="0"/>
                </a:moveTo>
                <a:cubicBezTo>
                  <a:pt x="64433" y="12886"/>
                  <a:pt x="5245" y="-8192"/>
                  <a:pt x="35396" y="29496"/>
                </a:cubicBezTo>
                <a:cubicBezTo>
                  <a:pt x="39281" y="34352"/>
                  <a:pt x="46898" y="34880"/>
                  <a:pt x="53095" y="35396"/>
                </a:cubicBezTo>
                <a:cubicBezTo>
                  <a:pt x="94294" y="38829"/>
                  <a:pt x="135686" y="39329"/>
                  <a:pt x="176981" y="41295"/>
                </a:cubicBezTo>
                <a:cubicBezTo>
                  <a:pt x="184847" y="51127"/>
                  <a:pt x="194947" y="59530"/>
                  <a:pt x="200578" y="70792"/>
                </a:cubicBezTo>
                <a:cubicBezTo>
                  <a:pt x="206980" y="83596"/>
                  <a:pt x="202950" y="101313"/>
                  <a:pt x="212377" y="112087"/>
                </a:cubicBezTo>
                <a:cubicBezTo>
                  <a:pt x="218980" y="119633"/>
                  <a:pt x="232042" y="116020"/>
                  <a:pt x="241874" y="117987"/>
                </a:cubicBezTo>
                <a:cubicBezTo>
                  <a:pt x="247773" y="108155"/>
                  <a:pt x="253495" y="98213"/>
                  <a:pt x="259572" y="88490"/>
                </a:cubicBezTo>
                <a:cubicBezTo>
                  <a:pt x="263330" y="82478"/>
                  <a:pt x="266357" y="75806"/>
                  <a:pt x="271371" y="70792"/>
                </a:cubicBezTo>
                <a:cubicBezTo>
                  <a:pt x="278323" y="63840"/>
                  <a:pt x="287102" y="58993"/>
                  <a:pt x="294968" y="53094"/>
                </a:cubicBezTo>
                <a:cubicBezTo>
                  <a:pt x="311753" y="66521"/>
                  <a:pt x="334669" y="90428"/>
                  <a:pt x="359861" y="88490"/>
                </a:cubicBezTo>
                <a:cubicBezTo>
                  <a:pt x="374793" y="87341"/>
                  <a:pt x="388009" y="77963"/>
                  <a:pt x="401156" y="70792"/>
                </a:cubicBezTo>
                <a:cubicBezTo>
                  <a:pt x="409788" y="66084"/>
                  <a:pt x="415960" y="57491"/>
                  <a:pt x="424754" y="53094"/>
                </a:cubicBezTo>
                <a:cubicBezTo>
                  <a:pt x="435878" y="47532"/>
                  <a:pt x="460150" y="41295"/>
                  <a:pt x="460150" y="41295"/>
                </a:cubicBezTo>
                <a:cubicBezTo>
                  <a:pt x="470725" y="44820"/>
                  <a:pt x="494157" y="51705"/>
                  <a:pt x="501445" y="58993"/>
                </a:cubicBezTo>
                <a:cubicBezTo>
                  <a:pt x="511472" y="69020"/>
                  <a:pt x="516337" y="83196"/>
                  <a:pt x="525043" y="94389"/>
                </a:cubicBezTo>
                <a:cubicBezTo>
                  <a:pt x="530165" y="100974"/>
                  <a:pt x="536842" y="106188"/>
                  <a:pt x="542741" y="112087"/>
                </a:cubicBezTo>
                <a:cubicBezTo>
                  <a:pt x="558473" y="104221"/>
                  <a:pt x="573924" y="95768"/>
                  <a:pt x="589936" y="88490"/>
                </a:cubicBezTo>
                <a:cubicBezTo>
                  <a:pt x="628316" y="71045"/>
                  <a:pt x="586548" y="96649"/>
                  <a:pt x="625332" y="70792"/>
                </a:cubicBezTo>
                <a:cubicBezTo>
                  <a:pt x="704347" y="77975"/>
                  <a:pt x="672153" y="64643"/>
                  <a:pt x="725621" y="100289"/>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reeform: Shape 4">
            <a:extLst>
              <a:ext uri="{FF2B5EF4-FFF2-40B4-BE49-F238E27FC236}">
                <a16:creationId xmlns:a16="http://schemas.microsoft.com/office/drawing/2014/main" id="{30552C7F-1543-9540-C17D-EC0E60E42B9D}"/>
              </a:ext>
            </a:extLst>
          </p:cNvPr>
          <p:cNvSpPr/>
          <p:nvPr/>
        </p:nvSpPr>
        <p:spPr>
          <a:xfrm>
            <a:off x="9266904" y="2941198"/>
            <a:ext cx="641555" cy="70985"/>
          </a:xfrm>
          <a:custGeom>
            <a:avLst/>
            <a:gdLst>
              <a:gd name="connsiteX0" fmla="*/ 0 w 855406"/>
              <a:gd name="connsiteY0" fmla="*/ 53094 h 94646"/>
              <a:gd name="connsiteX1" fmla="*/ 29497 w 855406"/>
              <a:gd name="connsiteY1" fmla="*/ 64893 h 94646"/>
              <a:gd name="connsiteX2" fmla="*/ 64893 w 855406"/>
              <a:gd name="connsiteY2" fmla="*/ 88490 h 94646"/>
              <a:gd name="connsiteX3" fmla="*/ 82591 w 855406"/>
              <a:gd name="connsiteY3" fmla="*/ 82591 h 94646"/>
              <a:gd name="connsiteX4" fmla="*/ 100289 w 855406"/>
              <a:gd name="connsiteY4" fmla="*/ 35396 h 94646"/>
              <a:gd name="connsiteX5" fmla="*/ 135685 w 855406"/>
              <a:gd name="connsiteY5" fmla="*/ 76692 h 94646"/>
              <a:gd name="connsiteX6" fmla="*/ 171081 w 855406"/>
              <a:gd name="connsiteY6" fmla="*/ 58994 h 94646"/>
              <a:gd name="connsiteX7" fmla="*/ 182880 w 855406"/>
              <a:gd name="connsiteY7" fmla="*/ 35396 h 94646"/>
              <a:gd name="connsiteX8" fmla="*/ 188779 w 855406"/>
              <a:gd name="connsiteY8" fmla="*/ 17698 h 94646"/>
              <a:gd name="connsiteX9" fmla="*/ 206477 w 855406"/>
              <a:gd name="connsiteY9" fmla="*/ 5899 h 94646"/>
              <a:gd name="connsiteX10" fmla="*/ 230075 w 855406"/>
              <a:gd name="connsiteY10" fmla="*/ 35396 h 94646"/>
              <a:gd name="connsiteX11" fmla="*/ 235974 w 855406"/>
              <a:gd name="connsiteY11" fmla="*/ 53094 h 94646"/>
              <a:gd name="connsiteX12" fmla="*/ 259572 w 855406"/>
              <a:gd name="connsiteY12" fmla="*/ 64893 h 94646"/>
              <a:gd name="connsiteX13" fmla="*/ 277270 w 855406"/>
              <a:gd name="connsiteY13" fmla="*/ 76692 h 94646"/>
              <a:gd name="connsiteX14" fmla="*/ 294968 w 855406"/>
              <a:gd name="connsiteY14" fmla="*/ 64893 h 94646"/>
              <a:gd name="connsiteX15" fmla="*/ 300867 w 855406"/>
              <a:gd name="connsiteY15" fmla="*/ 23598 h 94646"/>
              <a:gd name="connsiteX16" fmla="*/ 336263 w 855406"/>
              <a:gd name="connsiteY16" fmla="*/ 35396 h 94646"/>
              <a:gd name="connsiteX17" fmla="*/ 383458 w 855406"/>
              <a:gd name="connsiteY17" fmla="*/ 29497 h 94646"/>
              <a:gd name="connsiteX18" fmla="*/ 407055 w 855406"/>
              <a:gd name="connsiteY18" fmla="*/ 11799 h 94646"/>
              <a:gd name="connsiteX19" fmla="*/ 424754 w 855406"/>
              <a:gd name="connsiteY19" fmla="*/ 0 h 94646"/>
              <a:gd name="connsiteX20" fmla="*/ 471948 w 855406"/>
              <a:gd name="connsiteY20" fmla="*/ 47195 h 94646"/>
              <a:gd name="connsiteX21" fmla="*/ 483747 w 855406"/>
              <a:gd name="connsiteY21" fmla="*/ 70792 h 94646"/>
              <a:gd name="connsiteX22" fmla="*/ 513244 w 855406"/>
              <a:gd name="connsiteY22" fmla="*/ 64893 h 94646"/>
              <a:gd name="connsiteX23" fmla="*/ 554539 w 855406"/>
              <a:gd name="connsiteY23" fmla="*/ 35396 h 94646"/>
              <a:gd name="connsiteX24" fmla="*/ 578137 w 855406"/>
              <a:gd name="connsiteY24" fmla="*/ 47195 h 94646"/>
              <a:gd name="connsiteX25" fmla="*/ 601734 w 855406"/>
              <a:gd name="connsiteY25" fmla="*/ 82591 h 94646"/>
              <a:gd name="connsiteX26" fmla="*/ 625332 w 855406"/>
              <a:gd name="connsiteY26" fmla="*/ 94390 h 94646"/>
              <a:gd name="connsiteX27" fmla="*/ 678426 w 855406"/>
              <a:gd name="connsiteY27" fmla="*/ 53094 h 94646"/>
              <a:gd name="connsiteX28" fmla="*/ 696124 w 855406"/>
              <a:gd name="connsiteY28" fmla="*/ 47195 h 94646"/>
              <a:gd name="connsiteX29" fmla="*/ 725621 w 855406"/>
              <a:gd name="connsiteY29" fmla="*/ 23598 h 94646"/>
              <a:gd name="connsiteX30" fmla="*/ 761017 w 855406"/>
              <a:gd name="connsiteY30" fmla="*/ 70792 h 94646"/>
              <a:gd name="connsiteX31" fmla="*/ 790514 w 855406"/>
              <a:gd name="connsiteY31" fmla="*/ 64893 h 94646"/>
              <a:gd name="connsiteX32" fmla="*/ 837708 w 855406"/>
              <a:gd name="connsiteY32" fmla="*/ 41296 h 94646"/>
              <a:gd name="connsiteX33" fmla="*/ 855406 w 855406"/>
              <a:gd name="connsiteY33" fmla="*/ 47195 h 9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55406" h="94646">
                <a:moveTo>
                  <a:pt x="0" y="53094"/>
                </a:moveTo>
                <a:cubicBezTo>
                  <a:pt x="9832" y="57027"/>
                  <a:pt x="20517" y="59280"/>
                  <a:pt x="29497" y="64893"/>
                </a:cubicBezTo>
                <a:cubicBezTo>
                  <a:pt x="79998" y="96456"/>
                  <a:pt x="18108" y="72896"/>
                  <a:pt x="64893" y="88490"/>
                </a:cubicBezTo>
                <a:cubicBezTo>
                  <a:pt x="70792" y="86524"/>
                  <a:pt x="78194" y="86988"/>
                  <a:pt x="82591" y="82591"/>
                </a:cubicBezTo>
                <a:cubicBezTo>
                  <a:pt x="92875" y="72307"/>
                  <a:pt x="96997" y="48565"/>
                  <a:pt x="100289" y="35396"/>
                </a:cubicBezTo>
                <a:cubicBezTo>
                  <a:pt x="112088" y="49161"/>
                  <a:pt x="122135" y="64647"/>
                  <a:pt x="135685" y="76692"/>
                </a:cubicBezTo>
                <a:cubicBezTo>
                  <a:pt x="155226" y="94062"/>
                  <a:pt x="161487" y="74345"/>
                  <a:pt x="171081" y="58994"/>
                </a:cubicBezTo>
                <a:cubicBezTo>
                  <a:pt x="175742" y="51536"/>
                  <a:pt x="179416" y="43479"/>
                  <a:pt x="182880" y="35396"/>
                </a:cubicBezTo>
                <a:cubicBezTo>
                  <a:pt x="185330" y="29680"/>
                  <a:pt x="184894" y="22554"/>
                  <a:pt x="188779" y="17698"/>
                </a:cubicBezTo>
                <a:cubicBezTo>
                  <a:pt x="193208" y="12161"/>
                  <a:pt x="200578" y="9832"/>
                  <a:pt x="206477" y="5899"/>
                </a:cubicBezTo>
                <a:cubicBezTo>
                  <a:pt x="214343" y="15731"/>
                  <a:pt x="223401" y="24718"/>
                  <a:pt x="230075" y="35396"/>
                </a:cubicBezTo>
                <a:cubicBezTo>
                  <a:pt x="233371" y="40669"/>
                  <a:pt x="231577" y="48697"/>
                  <a:pt x="235974" y="53094"/>
                </a:cubicBezTo>
                <a:cubicBezTo>
                  <a:pt x="242193" y="59313"/>
                  <a:pt x="251936" y="60530"/>
                  <a:pt x="259572" y="64893"/>
                </a:cubicBezTo>
                <a:cubicBezTo>
                  <a:pt x="265728" y="68411"/>
                  <a:pt x="271371" y="72759"/>
                  <a:pt x="277270" y="76692"/>
                </a:cubicBezTo>
                <a:cubicBezTo>
                  <a:pt x="283169" y="72759"/>
                  <a:pt x="292088" y="71372"/>
                  <a:pt x="294968" y="64893"/>
                </a:cubicBezTo>
                <a:cubicBezTo>
                  <a:pt x="300615" y="52187"/>
                  <a:pt x="289552" y="31680"/>
                  <a:pt x="300867" y="23598"/>
                </a:cubicBezTo>
                <a:cubicBezTo>
                  <a:pt x="310987" y="16369"/>
                  <a:pt x="324464" y="31463"/>
                  <a:pt x="336263" y="35396"/>
                </a:cubicBezTo>
                <a:cubicBezTo>
                  <a:pt x="351995" y="33430"/>
                  <a:pt x="368417" y="34510"/>
                  <a:pt x="383458" y="29497"/>
                </a:cubicBezTo>
                <a:cubicBezTo>
                  <a:pt x="392786" y="26388"/>
                  <a:pt x="399054" y="17514"/>
                  <a:pt x="407055" y="11799"/>
                </a:cubicBezTo>
                <a:cubicBezTo>
                  <a:pt x="412825" y="7678"/>
                  <a:pt x="418854" y="3933"/>
                  <a:pt x="424754" y="0"/>
                </a:cubicBezTo>
                <a:cubicBezTo>
                  <a:pt x="440485" y="15732"/>
                  <a:pt x="457705" y="30104"/>
                  <a:pt x="471948" y="47195"/>
                </a:cubicBezTo>
                <a:cubicBezTo>
                  <a:pt x="477578" y="53951"/>
                  <a:pt x="475664" y="67328"/>
                  <a:pt x="483747" y="70792"/>
                </a:cubicBezTo>
                <a:cubicBezTo>
                  <a:pt x="492963" y="74742"/>
                  <a:pt x="503412" y="66859"/>
                  <a:pt x="513244" y="64893"/>
                </a:cubicBezTo>
                <a:cubicBezTo>
                  <a:pt x="522427" y="55710"/>
                  <a:pt x="539010" y="35396"/>
                  <a:pt x="554539" y="35396"/>
                </a:cubicBezTo>
                <a:cubicBezTo>
                  <a:pt x="563333" y="35396"/>
                  <a:pt x="570271" y="43262"/>
                  <a:pt x="578137" y="47195"/>
                </a:cubicBezTo>
                <a:cubicBezTo>
                  <a:pt x="586003" y="58994"/>
                  <a:pt x="591707" y="72564"/>
                  <a:pt x="601734" y="82591"/>
                </a:cubicBezTo>
                <a:cubicBezTo>
                  <a:pt x="607953" y="88810"/>
                  <a:pt x="616708" y="96115"/>
                  <a:pt x="625332" y="94390"/>
                </a:cubicBezTo>
                <a:cubicBezTo>
                  <a:pt x="658991" y="87658"/>
                  <a:pt x="655807" y="68173"/>
                  <a:pt x="678426" y="53094"/>
                </a:cubicBezTo>
                <a:cubicBezTo>
                  <a:pt x="683600" y="49645"/>
                  <a:pt x="690225" y="49161"/>
                  <a:pt x="696124" y="47195"/>
                </a:cubicBezTo>
                <a:cubicBezTo>
                  <a:pt x="705956" y="39329"/>
                  <a:pt x="713788" y="19295"/>
                  <a:pt x="725621" y="23598"/>
                </a:cubicBezTo>
                <a:cubicBezTo>
                  <a:pt x="744101" y="30318"/>
                  <a:pt x="761017" y="70792"/>
                  <a:pt x="761017" y="70792"/>
                </a:cubicBezTo>
                <a:cubicBezTo>
                  <a:pt x="770849" y="68826"/>
                  <a:pt x="781351" y="68965"/>
                  <a:pt x="790514" y="64893"/>
                </a:cubicBezTo>
                <a:cubicBezTo>
                  <a:pt x="867872" y="30512"/>
                  <a:pt x="765589" y="59325"/>
                  <a:pt x="837708" y="41296"/>
                </a:cubicBezTo>
                <a:lnTo>
                  <a:pt x="855406" y="47195"/>
                </a:ln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eeform: Shape 6">
            <a:extLst>
              <a:ext uri="{FF2B5EF4-FFF2-40B4-BE49-F238E27FC236}">
                <a16:creationId xmlns:a16="http://schemas.microsoft.com/office/drawing/2014/main" id="{7459E535-6E27-E57F-FF23-BF93F2A68166}"/>
              </a:ext>
            </a:extLst>
          </p:cNvPr>
          <p:cNvSpPr/>
          <p:nvPr/>
        </p:nvSpPr>
        <p:spPr>
          <a:xfrm>
            <a:off x="9271327" y="4339345"/>
            <a:ext cx="646670" cy="84398"/>
          </a:xfrm>
          <a:custGeom>
            <a:avLst/>
            <a:gdLst>
              <a:gd name="connsiteX0" fmla="*/ 0 w 862226"/>
              <a:gd name="connsiteY0" fmla="*/ 76692 h 112531"/>
              <a:gd name="connsiteX1" fmla="*/ 41296 w 862226"/>
              <a:gd name="connsiteY1" fmla="*/ 82591 h 112531"/>
              <a:gd name="connsiteX2" fmla="*/ 76692 w 862226"/>
              <a:gd name="connsiteY2" fmla="*/ 70793 h 112531"/>
              <a:gd name="connsiteX3" fmla="*/ 123887 w 862226"/>
              <a:gd name="connsiteY3" fmla="*/ 0 h 112531"/>
              <a:gd name="connsiteX4" fmla="*/ 129786 w 862226"/>
              <a:gd name="connsiteY4" fmla="*/ 17698 h 112531"/>
              <a:gd name="connsiteX5" fmla="*/ 141585 w 862226"/>
              <a:gd name="connsiteY5" fmla="*/ 82591 h 112531"/>
              <a:gd name="connsiteX6" fmla="*/ 171082 w 862226"/>
              <a:gd name="connsiteY6" fmla="*/ 76692 h 112531"/>
              <a:gd name="connsiteX7" fmla="*/ 206478 w 862226"/>
              <a:gd name="connsiteY7" fmla="*/ 64893 h 112531"/>
              <a:gd name="connsiteX8" fmla="*/ 241874 w 862226"/>
              <a:gd name="connsiteY8" fmla="*/ 70793 h 112531"/>
              <a:gd name="connsiteX9" fmla="*/ 265471 w 862226"/>
              <a:gd name="connsiteY9" fmla="*/ 35396 h 112531"/>
              <a:gd name="connsiteX10" fmla="*/ 271371 w 862226"/>
              <a:gd name="connsiteY10" fmla="*/ 17698 h 112531"/>
              <a:gd name="connsiteX11" fmla="*/ 289069 w 862226"/>
              <a:gd name="connsiteY11" fmla="*/ 11799 h 112531"/>
              <a:gd name="connsiteX12" fmla="*/ 312666 w 862226"/>
              <a:gd name="connsiteY12" fmla="*/ 23598 h 112531"/>
              <a:gd name="connsiteX13" fmla="*/ 348062 w 862226"/>
              <a:gd name="connsiteY13" fmla="*/ 47195 h 112531"/>
              <a:gd name="connsiteX14" fmla="*/ 371660 w 862226"/>
              <a:gd name="connsiteY14" fmla="*/ 94390 h 112531"/>
              <a:gd name="connsiteX15" fmla="*/ 383458 w 862226"/>
              <a:gd name="connsiteY15" fmla="*/ 112088 h 112531"/>
              <a:gd name="connsiteX16" fmla="*/ 407056 w 862226"/>
              <a:gd name="connsiteY16" fmla="*/ 76692 h 112531"/>
              <a:gd name="connsiteX17" fmla="*/ 430653 w 862226"/>
              <a:gd name="connsiteY17" fmla="*/ 35396 h 112531"/>
              <a:gd name="connsiteX18" fmla="*/ 448351 w 862226"/>
              <a:gd name="connsiteY18" fmla="*/ 47195 h 112531"/>
              <a:gd name="connsiteX19" fmla="*/ 477848 w 862226"/>
              <a:gd name="connsiteY19" fmla="*/ 70793 h 112531"/>
              <a:gd name="connsiteX20" fmla="*/ 501445 w 862226"/>
              <a:gd name="connsiteY20" fmla="*/ 47195 h 112531"/>
              <a:gd name="connsiteX21" fmla="*/ 554540 w 862226"/>
              <a:gd name="connsiteY21" fmla="*/ 23598 h 112531"/>
              <a:gd name="connsiteX22" fmla="*/ 572238 w 862226"/>
              <a:gd name="connsiteY22" fmla="*/ 53094 h 112531"/>
              <a:gd name="connsiteX23" fmla="*/ 584036 w 862226"/>
              <a:gd name="connsiteY23" fmla="*/ 82591 h 112531"/>
              <a:gd name="connsiteX24" fmla="*/ 625332 w 862226"/>
              <a:gd name="connsiteY24" fmla="*/ 70793 h 112531"/>
              <a:gd name="connsiteX25" fmla="*/ 678426 w 862226"/>
              <a:gd name="connsiteY25" fmla="*/ 47195 h 112531"/>
              <a:gd name="connsiteX26" fmla="*/ 696124 w 862226"/>
              <a:gd name="connsiteY26" fmla="*/ 53094 h 112531"/>
              <a:gd name="connsiteX27" fmla="*/ 702024 w 862226"/>
              <a:gd name="connsiteY27" fmla="*/ 70793 h 112531"/>
              <a:gd name="connsiteX28" fmla="*/ 719722 w 862226"/>
              <a:gd name="connsiteY28" fmla="*/ 88491 h 112531"/>
              <a:gd name="connsiteX29" fmla="*/ 731520 w 862226"/>
              <a:gd name="connsiteY29" fmla="*/ 70793 h 112531"/>
              <a:gd name="connsiteX30" fmla="*/ 743319 w 862226"/>
              <a:gd name="connsiteY30" fmla="*/ 47195 h 112531"/>
              <a:gd name="connsiteX31" fmla="*/ 761017 w 862226"/>
              <a:gd name="connsiteY31" fmla="*/ 41296 h 112531"/>
              <a:gd name="connsiteX32" fmla="*/ 778715 w 862226"/>
              <a:gd name="connsiteY32" fmla="*/ 64893 h 112531"/>
              <a:gd name="connsiteX33" fmla="*/ 843608 w 862226"/>
              <a:gd name="connsiteY33" fmla="*/ 82591 h 112531"/>
              <a:gd name="connsiteX34" fmla="*/ 861306 w 862226"/>
              <a:gd name="connsiteY34" fmla="*/ 70793 h 112531"/>
              <a:gd name="connsiteX35" fmla="*/ 825910 w 862226"/>
              <a:gd name="connsiteY35" fmla="*/ 53094 h 11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62226" h="112531">
                <a:moveTo>
                  <a:pt x="0" y="76692"/>
                </a:moveTo>
                <a:cubicBezTo>
                  <a:pt x="13765" y="78658"/>
                  <a:pt x="27432" y="83657"/>
                  <a:pt x="41296" y="82591"/>
                </a:cubicBezTo>
                <a:cubicBezTo>
                  <a:pt x="53696" y="81637"/>
                  <a:pt x="67138" y="78755"/>
                  <a:pt x="76692" y="70793"/>
                </a:cubicBezTo>
                <a:cubicBezTo>
                  <a:pt x="99933" y="51426"/>
                  <a:pt x="111090" y="25595"/>
                  <a:pt x="123887" y="0"/>
                </a:cubicBezTo>
                <a:cubicBezTo>
                  <a:pt x="125853" y="5899"/>
                  <a:pt x="128483" y="11618"/>
                  <a:pt x="129786" y="17698"/>
                </a:cubicBezTo>
                <a:cubicBezTo>
                  <a:pt x="134393" y="39196"/>
                  <a:pt x="128977" y="64580"/>
                  <a:pt x="141585" y="82591"/>
                </a:cubicBezTo>
                <a:cubicBezTo>
                  <a:pt x="147335" y="90805"/>
                  <a:pt x="161250" y="78658"/>
                  <a:pt x="171082" y="76692"/>
                </a:cubicBezTo>
                <a:cubicBezTo>
                  <a:pt x="181025" y="17029"/>
                  <a:pt x="165562" y="46295"/>
                  <a:pt x="206478" y="64893"/>
                </a:cubicBezTo>
                <a:cubicBezTo>
                  <a:pt x="217367" y="69843"/>
                  <a:pt x="230075" y="68826"/>
                  <a:pt x="241874" y="70793"/>
                </a:cubicBezTo>
                <a:cubicBezTo>
                  <a:pt x="249740" y="58994"/>
                  <a:pt x="258584" y="47792"/>
                  <a:pt x="265471" y="35396"/>
                </a:cubicBezTo>
                <a:cubicBezTo>
                  <a:pt x="268491" y="29960"/>
                  <a:pt x="266974" y="22095"/>
                  <a:pt x="271371" y="17698"/>
                </a:cubicBezTo>
                <a:cubicBezTo>
                  <a:pt x="275768" y="13301"/>
                  <a:pt x="283170" y="13765"/>
                  <a:pt x="289069" y="11799"/>
                </a:cubicBezTo>
                <a:cubicBezTo>
                  <a:pt x="296935" y="15732"/>
                  <a:pt x="305510" y="18486"/>
                  <a:pt x="312666" y="23598"/>
                </a:cubicBezTo>
                <a:cubicBezTo>
                  <a:pt x="351330" y="51216"/>
                  <a:pt x="310099" y="34542"/>
                  <a:pt x="348062" y="47195"/>
                </a:cubicBezTo>
                <a:cubicBezTo>
                  <a:pt x="355928" y="62927"/>
                  <a:pt x="363238" y="78949"/>
                  <a:pt x="371660" y="94390"/>
                </a:cubicBezTo>
                <a:cubicBezTo>
                  <a:pt x="375055" y="100614"/>
                  <a:pt x="377117" y="115259"/>
                  <a:pt x="383458" y="112088"/>
                </a:cubicBezTo>
                <a:cubicBezTo>
                  <a:pt x="396141" y="105746"/>
                  <a:pt x="399190" y="88491"/>
                  <a:pt x="407056" y="76692"/>
                </a:cubicBezTo>
                <a:cubicBezTo>
                  <a:pt x="423733" y="51677"/>
                  <a:pt x="415684" y="65336"/>
                  <a:pt x="430653" y="35396"/>
                </a:cubicBezTo>
                <a:cubicBezTo>
                  <a:pt x="436552" y="39329"/>
                  <a:pt x="442679" y="42941"/>
                  <a:pt x="448351" y="47195"/>
                </a:cubicBezTo>
                <a:cubicBezTo>
                  <a:pt x="458424" y="54750"/>
                  <a:pt x="465256" y="70793"/>
                  <a:pt x="477848" y="70793"/>
                </a:cubicBezTo>
                <a:cubicBezTo>
                  <a:pt x="488972" y="70793"/>
                  <a:pt x="493073" y="54520"/>
                  <a:pt x="501445" y="47195"/>
                </a:cubicBezTo>
                <a:cubicBezTo>
                  <a:pt x="527208" y="24652"/>
                  <a:pt x="521374" y="30231"/>
                  <a:pt x="554540" y="23598"/>
                </a:cubicBezTo>
                <a:cubicBezTo>
                  <a:pt x="560439" y="33430"/>
                  <a:pt x="567110" y="42838"/>
                  <a:pt x="572238" y="53094"/>
                </a:cubicBezTo>
                <a:cubicBezTo>
                  <a:pt x="576974" y="62566"/>
                  <a:pt x="573990" y="79242"/>
                  <a:pt x="584036" y="82591"/>
                </a:cubicBezTo>
                <a:cubicBezTo>
                  <a:pt x="597617" y="87118"/>
                  <a:pt x="611751" y="75320"/>
                  <a:pt x="625332" y="70793"/>
                </a:cubicBezTo>
                <a:cubicBezTo>
                  <a:pt x="647928" y="63261"/>
                  <a:pt x="657868" y="57474"/>
                  <a:pt x="678426" y="47195"/>
                </a:cubicBezTo>
                <a:cubicBezTo>
                  <a:pt x="684325" y="49161"/>
                  <a:pt x="691727" y="48697"/>
                  <a:pt x="696124" y="53094"/>
                </a:cubicBezTo>
                <a:cubicBezTo>
                  <a:pt x="700521" y="57491"/>
                  <a:pt x="698574" y="65619"/>
                  <a:pt x="702024" y="70793"/>
                </a:cubicBezTo>
                <a:cubicBezTo>
                  <a:pt x="706652" y="77735"/>
                  <a:pt x="713823" y="82592"/>
                  <a:pt x="719722" y="88491"/>
                </a:cubicBezTo>
                <a:cubicBezTo>
                  <a:pt x="723655" y="82592"/>
                  <a:pt x="728002" y="76949"/>
                  <a:pt x="731520" y="70793"/>
                </a:cubicBezTo>
                <a:cubicBezTo>
                  <a:pt x="735883" y="63157"/>
                  <a:pt x="737100" y="53414"/>
                  <a:pt x="743319" y="47195"/>
                </a:cubicBezTo>
                <a:cubicBezTo>
                  <a:pt x="747716" y="42798"/>
                  <a:pt x="755118" y="43262"/>
                  <a:pt x="761017" y="41296"/>
                </a:cubicBezTo>
                <a:cubicBezTo>
                  <a:pt x="766916" y="49162"/>
                  <a:pt x="770284" y="59834"/>
                  <a:pt x="778715" y="64893"/>
                </a:cubicBezTo>
                <a:cubicBezTo>
                  <a:pt x="783726" y="67900"/>
                  <a:pt x="831086" y="79461"/>
                  <a:pt x="843608" y="82591"/>
                </a:cubicBezTo>
                <a:cubicBezTo>
                  <a:pt x="849507" y="78658"/>
                  <a:pt x="866319" y="75806"/>
                  <a:pt x="861306" y="70793"/>
                </a:cubicBezTo>
                <a:cubicBezTo>
                  <a:pt x="833039" y="42526"/>
                  <a:pt x="806839" y="72168"/>
                  <a:pt x="825910" y="53094"/>
                </a:cubicBezTo>
              </a:path>
            </a:pathLst>
          </a:cu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Freeform: Shape 40">
            <a:extLst>
              <a:ext uri="{FF2B5EF4-FFF2-40B4-BE49-F238E27FC236}">
                <a16:creationId xmlns:a16="http://schemas.microsoft.com/office/drawing/2014/main" id="{A8A23FBC-5948-1791-8011-D4E49103F329}"/>
              </a:ext>
            </a:extLst>
          </p:cNvPr>
          <p:cNvSpPr/>
          <p:nvPr/>
        </p:nvSpPr>
        <p:spPr>
          <a:xfrm>
            <a:off x="2287967" y="2932841"/>
            <a:ext cx="3486519" cy="97340"/>
          </a:xfrm>
          <a:custGeom>
            <a:avLst/>
            <a:gdLst>
              <a:gd name="connsiteX0" fmla="*/ 0 w 4648692"/>
              <a:gd name="connsiteY0" fmla="*/ 0 h 129786"/>
              <a:gd name="connsiteX1" fmla="*/ 88490 w 4648692"/>
              <a:gd name="connsiteY1" fmla="*/ 17698 h 129786"/>
              <a:gd name="connsiteX2" fmla="*/ 141584 w 4648692"/>
              <a:gd name="connsiteY2" fmla="*/ 35396 h 129786"/>
              <a:gd name="connsiteX3" fmla="*/ 318565 w 4648692"/>
              <a:gd name="connsiteY3" fmla="*/ 29497 h 129786"/>
              <a:gd name="connsiteX4" fmla="*/ 430653 w 4648692"/>
              <a:gd name="connsiteY4" fmla="*/ 5899 h 129786"/>
              <a:gd name="connsiteX5" fmla="*/ 466049 w 4648692"/>
              <a:gd name="connsiteY5" fmla="*/ 0 h 129786"/>
              <a:gd name="connsiteX6" fmla="*/ 584036 w 4648692"/>
              <a:gd name="connsiteY6" fmla="*/ 5899 h 129786"/>
              <a:gd name="connsiteX7" fmla="*/ 601734 w 4648692"/>
              <a:gd name="connsiteY7" fmla="*/ 11799 h 129786"/>
              <a:gd name="connsiteX8" fmla="*/ 637130 w 4648692"/>
              <a:gd name="connsiteY8" fmla="*/ 17698 h 129786"/>
              <a:gd name="connsiteX9" fmla="*/ 654828 w 4648692"/>
              <a:gd name="connsiteY9" fmla="*/ 23597 h 129786"/>
              <a:gd name="connsiteX10" fmla="*/ 696124 w 4648692"/>
              <a:gd name="connsiteY10" fmla="*/ 29497 h 129786"/>
              <a:gd name="connsiteX11" fmla="*/ 1044186 w 4648692"/>
              <a:gd name="connsiteY11" fmla="*/ 35396 h 129786"/>
              <a:gd name="connsiteX12" fmla="*/ 1156273 w 4648692"/>
              <a:gd name="connsiteY12" fmla="*/ 47195 h 129786"/>
              <a:gd name="connsiteX13" fmla="*/ 1197569 w 4648692"/>
              <a:gd name="connsiteY13" fmla="*/ 53094 h 129786"/>
              <a:gd name="connsiteX14" fmla="*/ 1244764 w 4648692"/>
              <a:gd name="connsiteY14" fmla="*/ 64893 h 129786"/>
              <a:gd name="connsiteX15" fmla="*/ 1274261 w 4648692"/>
              <a:gd name="connsiteY15" fmla="*/ 70792 h 129786"/>
              <a:gd name="connsiteX16" fmla="*/ 1297858 w 4648692"/>
              <a:gd name="connsiteY16" fmla="*/ 64893 h 129786"/>
              <a:gd name="connsiteX17" fmla="*/ 1321455 w 4648692"/>
              <a:gd name="connsiteY17" fmla="*/ 53094 h 129786"/>
              <a:gd name="connsiteX18" fmla="*/ 1504335 w 4648692"/>
              <a:gd name="connsiteY18" fmla="*/ 64893 h 129786"/>
              <a:gd name="connsiteX19" fmla="*/ 1563329 w 4648692"/>
              <a:gd name="connsiteY19" fmla="*/ 58993 h 129786"/>
              <a:gd name="connsiteX20" fmla="*/ 1722612 w 4648692"/>
              <a:gd name="connsiteY20" fmla="*/ 47195 h 129786"/>
              <a:gd name="connsiteX21" fmla="*/ 1834699 w 4648692"/>
              <a:gd name="connsiteY21" fmla="*/ 58993 h 129786"/>
              <a:gd name="connsiteX22" fmla="*/ 1875995 w 4648692"/>
              <a:gd name="connsiteY22" fmla="*/ 70792 h 129786"/>
              <a:gd name="connsiteX23" fmla="*/ 1958586 w 4648692"/>
              <a:gd name="connsiteY23" fmla="*/ 88490 h 129786"/>
              <a:gd name="connsiteX24" fmla="*/ 2129667 w 4648692"/>
              <a:gd name="connsiteY24" fmla="*/ 100289 h 129786"/>
              <a:gd name="connsiteX25" fmla="*/ 2271252 w 4648692"/>
              <a:gd name="connsiteY25" fmla="*/ 112088 h 129786"/>
              <a:gd name="connsiteX26" fmla="*/ 2424635 w 4648692"/>
              <a:gd name="connsiteY26" fmla="*/ 106188 h 129786"/>
              <a:gd name="connsiteX27" fmla="*/ 2619313 w 4648692"/>
              <a:gd name="connsiteY27" fmla="*/ 106188 h 129786"/>
              <a:gd name="connsiteX28" fmla="*/ 2684206 w 4648692"/>
              <a:gd name="connsiteY28" fmla="*/ 112088 h 129786"/>
              <a:gd name="connsiteX29" fmla="*/ 2884784 w 4648692"/>
              <a:gd name="connsiteY29" fmla="*/ 123886 h 129786"/>
              <a:gd name="connsiteX30" fmla="*/ 3014570 w 4648692"/>
              <a:gd name="connsiteY30" fmla="*/ 129786 h 129786"/>
              <a:gd name="connsiteX31" fmla="*/ 3126658 w 4648692"/>
              <a:gd name="connsiteY31" fmla="*/ 112088 h 129786"/>
              <a:gd name="connsiteX32" fmla="*/ 3144356 w 4648692"/>
              <a:gd name="connsiteY32" fmla="*/ 106188 h 129786"/>
              <a:gd name="connsiteX33" fmla="*/ 3527814 w 4648692"/>
              <a:gd name="connsiteY33" fmla="*/ 100289 h 129786"/>
              <a:gd name="connsiteX34" fmla="*/ 3669399 w 4648692"/>
              <a:gd name="connsiteY34" fmla="*/ 88490 h 129786"/>
              <a:gd name="connsiteX35" fmla="*/ 3704795 w 4648692"/>
              <a:gd name="connsiteY35" fmla="*/ 82591 h 129786"/>
              <a:gd name="connsiteX36" fmla="*/ 3722493 w 4648692"/>
              <a:gd name="connsiteY36" fmla="*/ 76692 h 129786"/>
              <a:gd name="connsiteX37" fmla="*/ 3746090 w 4648692"/>
              <a:gd name="connsiteY37" fmla="*/ 70792 h 129786"/>
              <a:gd name="connsiteX38" fmla="*/ 3781486 w 4648692"/>
              <a:gd name="connsiteY38" fmla="*/ 64893 h 129786"/>
              <a:gd name="connsiteX39" fmla="*/ 3822782 w 4648692"/>
              <a:gd name="connsiteY39" fmla="*/ 53094 h 129786"/>
              <a:gd name="connsiteX40" fmla="*/ 3893574 w 4648692"/>
              <a:gd name="connsiteY40" fmla="*/ 47195 h 129786"/>
              <a:gd name="connsiteX41" fmla="*/ 3970266 w 4648692"/>
              <a:gd name="connsiteY41" fmla="*/ 53094 h 129786"/>
              <a:gd name="connsiteX42" fmla="*/ 4029259 w 4648692"/>
              <a:gd name="connsiteY42" fmla="*/ 64893 h 129786"/>
              <a:gd name="connsiteX43" fmla="*/ 4365523 w 4648692"/>
              <a:gd name="connsiteY43" fmla="*/ 47195 h 129786"/>
              <a:gd name="connsiteX44" fmla="*/ 4448113 w 4648692"/>
              <a:gd name="connsiteY44" fmla="*/ 64893 h 129786"/>
              <a:gd name="connsiteX45" fmla="*/ 4518906 w 4648692"/>
              <a:gd name="connsiteY45" fmla="*/ 70792 h 129786"/>
              <a:gd name="connsiteX46" fmla="*/ 4572000 w 4648692"/>
              <a:gd name="connsiteY46" fmla="*/ 76692 h 129786"/>
              <a:gd name="connsiteX47" fmla="*/ 4648692 w 4648692"/>
              <a:gd name="connsiteY47" fmla="*/ 76692 h 12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648692" h="129786">
                <a:moveTo>
                  <a:pt x="0" y="0"/>
                </a:moveTo>
                <a:cubicBezTo>
                  <a:pt x="29497" y="5899"/>
                  <a:pt x="59953" y="8186"/>
                  <a:pt x="88490" y="17698"/>
                </a:cubicBezTo>
                <a:lnTo>
                  <a:pt x="141584" y="35396"/>
                </a:lnTo>
                <a:cubicBezTo>
                  <a:pt x="200578" y="33430"/>
                  <a:pt x="259689" y="33702"/>
                  <a:pt x="318565" y="29497"/>
                </a:cubicBezTo>
                <a:cubicBezTo>
                  <a:pt x="389776" y="24410"/>
                  <a:pt x="374554" y="18845"/>
                  <a:pt x="430653" y="5899"/>
                </a:cubicBezTo>
                <a:cubicBezTo>
                  <a:pt x="442308" y="3209"/>
                  <a:pt x="454250" y="1966"/>
                  <a:pt x="466049" y="0"/>
                </a:cubicBezTo>
                <a:cubicBezTo>
                  <a:pt x="505378" y="1966"/>
                  <a:pt x="544806" y="2488"/>
                  <a:pt x="584036" y="5899"/>
                </a:cubicBezTo>
                <a:cubicBezTo>
                  <a:pt x="590231" y="6438"/>
                  <a:pt x="595664" y="10450"/>
                  <a:pt x="601734" y="11799"/>
                </a:cubicBezTo>
                <a:cubicBezTo>
                  <a:pt x="613411" y="14394"/>
                  <a:pt x="625453" y="15103"/>
                  <a:pt x="637130" y="17698"/>
                </a:cubicBezTo>
                <a:cubicBezTo>
                  <a:pt x="643200" y="19047"/>
                  <a:pt x="648730" y="22377"/>
                  <a:pt x="654828" y="23597"/>
                </a:cubicBezTo>
                <a:cubicBezTo>
                  <a:pt x="668463" y="26324"/>
                  <a:pt x="682359" y="27530"/>
                  <a:pt x="696124" y="29497"/>
                </a:cubicBezTo>
                <a:cubicBezTo>
                  <a:pt x="830412" y="74257"/>
                  <a:pt x="719085" y="41530"/>
                  <a:pt x="1044186" y="35396"/>
                </a:cubicBezTo>
                <a:lnTo>
                  <a:pt x="1156273" y="47195"/>
                </a:lnTo>
                <a:cubicBezTo>
                  <a:pt x="1170086" y="48789"/>
                  <a:pt x="1183934" y="50367"/>
                  <a:pt x="1197569" y="53094"/>
                </a:cubicBezTo>
                <a:cubicBezTo>
                  <a:pt x="1213470" y="56274"/>
                  <a:pt x="1228863" y="61713"/>
                  <a:pt x="1244764" y="64893"/>
                </a:cubicBezTo>
                <a:lnTo>
                  <a:pt x="1274261" y="70792"/>
                </a:lnTo>
                <a:cubicBezTo>
                  <a:pt x="1282127" y="68826"/>
                  <a:pt x="1290267" y="67740"/>
                  <a:pt x="1297858" y="64893"/>
                </a:cubicBezTo>
                <a:cubicBezTo>
                  <a:pt x="1306092" y="61805"/>
                  <a:pt x="1312661" y="53094"/>
                  <a:pt x="1321455" y="53094"/>
                </a:cubicBezTo>
                <a:cubicBezTo>
                  <a:pt x="1382542" y="53094"/>
                  <a:pt x="1504335" y="64893"/>
                  <a:pt x="1504335" y="64893"/>
                </a:cubicBezTo>
                <a:cubicBezTo>
                  <a:pt x="1524000" y="62926"/>
                  <a:pt x="1543600" y="60154"/>
                  <a:pt x="1563329" y="58993"/>
                </a:cubicBezTo>
                <a:cubicBezTo>
                  <a:pt x="1720367" y="49755"/>
                  <a:pt x="1658884" y="68435"/>
                  <a:pt x="1722612" y="47195"/>
                </a:cubicBezTo>
                <a:cubicBezTo>
                  <a:pt x="1759974" y="51128"/>
                  <a:pt x="1797446" y="54134"/>
                  <a:pt x="1834699" y="58993"/>
                </a:cubicBezTo>
                <a:cubicBezTo>
                  <a:pt x="1851657" y="61205"/>
                  <a:pt x="1860324" y="66314"/>
                  <a:pt x="1875995" y="70792"/>
                </a:cubicBezTo>
                <a:cubicBezTo>
                  <a:pt x="1896859" y="76753"/>
                  <a:pt x="1946522" y="86982"/>
                  <a:pt x="1958586" y="88490"/>
                </a:cubicBezTo>
                <a:cubicBezTo>
                  <a:pt x="2046804" y="99518"/>
                  <a:pt x="1989945" y="93636"/>
                  <a:pt x="2129667" y="100289"/>
                </a:cubicBezTo>
                <a:cubicBezTo>
                  <a:pt x="2183790" y="118329"/>
                  <a:pt x="2159742" y="112088"/>
                  <a:pt x="2271252" y="112088"/>
                </a:cubicBezTo>
                <a:cubicBezTo>
                  <a:pt x="2322417" y="112088"/>
                  <a:pt x="2373507" y="108155"/>
                  <a:pt x="2424635" y="106188"/>
                </a:cubicBezTo>
                <a:cubicBezTo>
                  <a:pt x="2497550" y="81884"/>
                  <a:pt x="2443526" y="97613"/>
                  <a:pt x="2619313" y="106188"/>
                </a:cubicBezTo>
                <a:cubicBezTo>
                  <a:pt x="2641007" y="107246"/>
                  <a:pt x="2662575" y="110121"/>
                  <a:pt x="2684206" y="112088"/>
                </a:cubicBezTo>
                <a:cubicBezTo>
                  <a:pt x="2770593" y="129364"/>
                  <a:pt x="2698347" y="116575"/>
                  <a:pt x="2884784" y="123886"/>
                </a:cubicBezTo>
                <a:lnTo>
                  <a:pt x="3014570" y="129786"/>
                </a:lnTo>
                <a:cubicBezTo>
                  <a:pt x="3228126" y="87074"/>
                  <a:pt x="2931895" y="144549"/>
                  <a:pt x="3126658" y="112088"/>
                </a:cubicBezTo>
                <a:cubicBezTo>
                  <a:pt x="3132792" y="111066"/>
                  <a:pt x="3138140" y="106371"/>
                  <a:pt x="3144356" y="106188"/>
                </a:cubicBezTo>
                <a:cubicBezTo>
                  <a:pt x="3272135" y="102430"/>
                  <a:pt x="3399995" y="102255"/>
                  <a:pt x="3527814" y="100289"/>
                </a:cubicBezTo>
                <a:cubicBezTo>
                  <a:pt x="3586730" y="80652"/>
                  <a:pt x="3526026" y="99110"/>
                  <a:pt x="3669399" y="88490"/>
                </a:cubicBezTo>
                <a:cubicBezTo>
                  <a:pt x="3681328" y="87606"/>
                  <a:pt x="3693118" y="85186"/>
                  <a:pt x="3704795" y="82591"/>
                </a:cubicBezTo>
                <a:cubicBezTo>
                  <a:pt x="3710865" y="81242"/>
                  <a:pt x="3716514" y="78400"/>
                  <a:pt x="3722493" y="76692"/>
                </a:cubicBezTo>
                <a:cubicBezTo>
                  <a:pt x="3730289" y="74465"/>
                  <a:pt x="3738140" y="72382"/>
                  <a:pt x="3746090" y="70792"/>
                </a:cubicBezTo>
                <a:cubicBezTo>
                  <a:pt x="3757819" y="68446"/>
                  <a:pt x="3769831" y="67583"/>
                  <a:pt x="3781486" y="64893"/>
                </a:cubicBezTo>
                <a:cubicBezTo>
                  <a:pt x="3795436" y="61674"/>
                  <a:pt x="3808641" y="55327"/>
                  <a:pt x="3822782" y="53094"/>
                </a:cubicBezTo>
                <a:cubicBezTo>
                  <a:pt x="3846171" y="49401"/>
                  <a:pt x="3869977" y="49161"/>
                  <a:pt x="3893574" y="47195"/>
                </a:cubicBezTo>
                <a:cubicBezTo>
                  <a:pt x="3919138" y="49161"/>
                  <a:pt x="3944842" y="49778"/>
                  <a:pt x="3970266" y="53094"/>
                </a:cubicBezTo>
                <a:cubicBezTo>
                  <a:pt x="3990151" y="55688"/>
                  <a:pt x="4029259" y="64893"/>
                  <a:pt x="4029259" y="64893"/>
                </a:cubicBezTo>
                <a:cubicBezTo>
                  <a:pt x="4294600" y="37678"/>
                  <a:pt x="4182359" y="37018"/>
                  <a:pt x="4365523" y="47195"/>
                </a:cubicBezTo>
                <a:cubicBezTo>
                  <a:pt x="4396443" y="54925"/>
                  <a:pt x="4417287" y="61468"/>
                  <a:pt x="4448113" y="64893"/>
                </a:cubicBezTo>
                <a:cubicBezTo>
                  <a:pt x="4471648" y="67508"/>
                  <a:pt x="4495333" y="68547"/>
                  <a:pt x="4518906" y="70792"/>
                </a:cubicBezTo>
                <a:cubicBezTo>
                  <a:pt x="4536633" y="72480"/>
                  <a:pt x="4554211" y="75883"/>
                  <a:pt x="4572000" y="76692"/>
                </a:cubicBezTo>
                <a:cubicBezTo>
                  <a:pt x="4597538" y="77853"/>
                  <a:pt x="4623128" y="76692"/>
                  <a:pt x="4648692" y="76692"/>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Freeform: Shape 44">
            <a:extLst>
              <a:ext uri="{FF2B5EF4-FFF2-40B4-BE49-F238E27FC236}">
                <a16:creationId xmlns:a16="http://schemas.microsoft.com/office/drawing/2014/main" id="{BF1A94E2-91D2-BC8F-92D9-2D164DF02DD6}"/>
              </a:ext>
            </a:extLst>
          </p:cNvPr>
          <p:cNvSpPr/>
          <p:nvPr/>
        </p:nvSpPr>
        <p:spPr>
          <a:xfrm>
            <a:off x="5917544" y="2945623"/>
            <a:ext cx="3185652" cy="106189"/>
          </a:xfrm>
          <a:custGeom>
            <a:avLst/>
            <a:gdLst>
              <a:gd name="connsiteX0" fmla="*/ 0 w 4247536"/>
              <a:gd name="connsiteY0" fmla="*/ 70793 h 141585"/>
              <a:gd name="connsiteX1" fmla="*/ 106189 w 4247536"/>
              <a:gd name="connsiteY1" fmla="*/ 53095 h 141585"/>
              <a:gd name="connsiteX2" fmla="*/ 530942 w 4247536"/>
              <a:gd name="connsiteY2" fmla="*/ 64893 h 141585"/>
              <a:gd name="connsiteX3" fmla="*/ 637131 w 4247536"/>
              <a:gd name="connsiteY3" fmla="*/ 58994 h 141585"/>
              <a:gd name="connsiteX4" fmla="*/ 902602 w 4247536"/>
              <a:gd name="connsiteY4" fmla="*/ 70793 h 141585"/>
              <a:gd name="connsiteX5" fmla="*/ 1055985 w 4247536"/>
              <a:gd name="connsiteY5" fmla="*/ 70793 h 141585"/>
              <a:gd name="connsiteX6" fmla="*/ 1109079 w 4247536"/>
              <a:gd name="connsiteY6" fmla="*/ 64893 h 141585"/>
              <a:gd name="connsiteX7" fmla="*/ 1303758 w 4247536"/>
              <a:gd name="connsiteY7" fmla="*/ 70793 h 141585"/>
              <a:gd name="connsiteX8" fmla="*/ 1327355 w 4247536"/>
              <a:gd name="connsiteY8" fmla="*/ 76692 h 141585"/>
              <a:gd name="connsiteX9" fmla="*/ 1409946 w 4247536"/>
              <a:gd name="connsiteY9" fmla="*/ 70793 h 141585"/>
              <a:gd name="connsiteX10" fmla="*/ 1445342 w 4247536"/>
              <a:gd name="connsiteY10" fmla="*/ 64893 h 141585"/>
              <a:gd name="connsiteX11" fmla="*/ 1463040 w 4247536"/>
              <a:gd name="connsiteY11" fmla="*/ 58994 h 141585"/>
              <a:gd name="connsiteX12" fmla="*/ 1551531 w 4247536"/>
              <a:gd name="connsiteY12" fmla="*/ 64893 h 141585"/>
              <a:gd name="connsiteX13" fmla="*/ 1622323 w 4247536"/>
              <a:gd name="connsiteY13" fmla="*/ 58994 h 141585"/>
              <a:gd name="connsiteX14" fmla="*/ 1640021 w 4247536"/>
              <a:gd name="connsiteY14" fmla="*/ 53095 h 141585"/>
              <a:gd name="connsiteX15" fmla="*/ 1681316 w 4247536"/>
              <a:gd name="connsiteY15" fmla="*/ 58994 h 141585"/>
              <a:gd name="connsiteX16" fmla="*/ 1734411 w 4247536"/>
              <a:gd name="connsiteY16" fmla="*/ 53095 h 141585"/>
              <a:gd name="connsiteX17" fmla="*/ 1769807 w 4247536"/>
              <a:gd name="connsiteY17" fmla="*/ 41296 h 141585"/>
              <a:gd name="connsiteX18" fmla="*/ 1799304 w 4247536"/>
              <a:gd name="connsiteY18" fmla="*/ 35397 h 141585"/>
              <a:gd name="connsiteX19" fmla="*/ 1846498 w 4247536"/>
              <a:gd name="connsiteY19" fmla="*/ 17699 h 141585"/>
              <a:gd name="connsiteX20" fmla="*/ 1893693 w 4247536"/>
              <a:gd name="connsiteY20" fmla="*/ 5900 h 141585"/>
              <a:gd name="connsiteX21" fmla="*/ 1964486 w 4247536"/>
              <a:gd name="connsiteY21" fmla="*/ 11799 h 141585"/>
              <a:gd name="connsiteX22" fmla="*/ 1988083 w 4247536"/>
              <a:gd name="connsiteY22" fmla="*/ 23598 h 141585"/>
              <a:gd name="connsiteX23" fmla="*/ 2088372 w 4247536"/>
              <a:gd name="connsiteY23" fmla="*/ 17699 h 141585"/>
              <a:gd name="connsiteX24" fmla="*/ 2241755 w 4247536"/>
              <a:gd name="connsiteY24" fmla="*/ 17699 h 141585"/>
              <a:gd name="connsiteX25" fmla="*/ 2283051 w 4247536"/>
              <a:gd name="connsiteY25" fmla="*/ 29497 h 141585"/>
              <a:gd name="connsiteX26" fmla="*/ 2330246 w 4247536"/>
              <a:gd name="connsiteY26" fmla="*/ 35397 h 141585"/>
              <a:gd name="connsiteX27" fmla="*/ 2519025 w 4247536"/>
              <a:gd name="connsiteY27" fmla="*/ 41296 h 141585"/>
              <a:gd name="connsiteX28" fmla="*/ 2554421 w 4247536"/>
              <a:gd name="connsiteY28" fmla="*/ 29497 h 141585"/>
              <a:gd name="connsiteX29" fmla="*/ 2595716 w 4247536"/>
              <a:gd name="connsiteY29" fmla="*/ 11799 h 141585"/>
              <a:gd name="connsiteX30" fmla="*/ 2637012 w 4247536"/>
              <a:gd name="connsiteY30" fmla="*/ 17699 h 141585"/>
              <a:gd name="connsiteX31" fmla="*/ 2672408 w 4247536"/>
              <a:gd name="connsiteY31" fmla="*/ 5900 h 141585"/>
              <a:gd name="connsiteX32" fmla="*/ 2725502 w 4247536"/>
              <a:gd name="connsiteY32" fmla="*/ 0 h 141585"/>
              <a:gd name="connsiteX33" fmla="*/ 2802194 w 4247536"/>
              <a:gd name="connsiteY33" fmla="*/ 5900 h 141585"/>
              <a:gd name="connsiteX34" fmla="*/ 2819892 w 4247536"/>
              <a:gd name="connsiteY34" fmla="*/ 17699 h 141585"/>
              <a:gd name="connsiteX35" fmla="*/ 2861187 w 4247536"/>
              <a:gd name="connsiteY35" fmla="*/ 29497 h 141585"/>
              <a:gd name="connsiteX36" fmla="*/ 2920181 w 4247536"/>
              <a:gd name="connsiteY36" fmla="*/ 41296 h 141585"/>
              <a:gd name="connsiteX37" fmla="*/ 3067665 w 4247536"/>
              <a:gd name="connsiteY37" fmla="*/ 58994 h 141585"/>
              <a:gd name="connsiteX38" fmla="*/ 3191551 w 4247536"/>
              <a:gd name="connsiteY38" fmla="*/ 58994 h 141585"/>
              <a:gd name="connsiteX39" fmla="*/ 3392129 w 4247536"/>
              <a:gd name="connsiteY39" fmla="*/ 53095 h 141585"/>
              <a:gd name="connsiteX40" fmla="*/ 3439324 w 4247536"/>
              <a:gd name="connsiteY40" fmla="*/ 41296 h 141585"/>
              <a:gd name="connsiteX41" fmla="*/ 3492418 w 4247536"/>
              <a:gd name="connsiteY41" fmla="*/ 35397 h 141585"/>
              <a:gd name="connsiteX42" fmla="*/ 3539613 w 4247536"/>
              <a:gd name="connsiteY42" fmla="*/ 23598 h 141585"/>
              <a:gd name="connsiteX43" fmla="*/ 3657600 w 4247536"/>
              <a:gd name="connsiteY43" fmla="*/ 29497 h 141585"/>
              <a:gd name="connsiteX44" fmla="*/ 3669399 w 4247536"/>
              <a:gd name="connsiteY44" fmla="*/ 47195 h 141585"/>
              <a:gd name="connsiteX45" fmla="*/ 3698896 w 4247536"/>
              <a:gd name="connsiteY45" fmla="*/ 76692 h 141585"/>
              <a:gd name="connsiteX46" fmla="*/ 3716594 w 4247536"/>
              <a:gd name="connsiteY46" fmla="*/ 88491 h 141585"/>
              <a:gd name="connsiteX47" fmla="*/ 3740191 w 4247536"/>
              <a:gd name="connsiteY47" fmla="*/ 112088 h 141585"/>
              <a:gd name="connsiteX48" fmla="*/ 3763789 w 4247536"/>
              <a:gd name="connsiteY48" fmla="*/ 117988 h 141585"/>
              <a:gd name="connsiteX49" fmla="*/ 3769688 w 4247536"/>
              <a:gd name="connsiteY49" fmla="*/ 135686 h 141585"/>
              <a:gd name="connsiteX50" fmla="*/ 3799185 w 4247536"/>
              <a:gd name="connsiteY50" fmla="*/ 141585 h 141585"/>
              <a:gd name="connsiteX51" fmla="*/ 3923071 w 4247536"/>
              <a:gd name="connsiteY51" fmla="*/ 135686 h 141585"/>
              <a:gd name="connsiteX52" fmla="*/ 3970266 w 4247536"/>
              <a:gd name="connsiteY52" fmla="*/ 117988 h 141585"/>
              <a:gd name="connsiteX53" fmla="*/ 4023360 w 4247536"/>
              <a:gd name="connsiteY53" fmla="*/ 123887 h 141585"/>
              <a:gd name="connsiteX54" fmla="*/ 4105951 w 4247536"/>
              <a:gd name="connsiteY54" fmla="*/ 129786 h 141585"/>
              <a:gd name="connsiteX55" fmla="*/ 4200341 w 4247536"/>
              <a:gd name="connsiteY55" fmla="*/ 123887 h 141585"/>
              <a:gd name="connsiteX56" fmla="*/ 4212140 w 4247536"/>
              <a:gd name="connsiteY56" fmla="*/ 106189 h 141585"/>
              <a:gd name="connsiteX57" fmla="*/ 4229838 w 4247536"/>
              <a:gd name="connsiteY57" fmla="*/ 88491 h 141585"/>
              <a:gd name="connsiteX58" fmla="*/ 4247536 w 4247536"/>
              <a:gd name="connsiteY58" fmla="*/ 64893 h 1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247536" h="141585">
                <a:moveTo>
                  <a:pt x="0" y="70793"/>
                </a:moveTo>
                <a:cubicBezTo>
                  <a:pt x="45541" y="52576"/>
                  <a:pt x="37729" y="52290"/>
                  <a:pt x="106189" y="53095"/>
                </a:cubicBezTo>
                <a:cubicBezTo>
                  <a:pt x="247818" y="54761"/>
                  <a:pt x="530942" y="64893"/>
                  <a:pt x="530942" y="64893"/>
                </a:cubicBezTo>
                <a:cubicBezTo>
                  <a:pt x="566338" y="62927"/>
                  <a:pt x="601685" y="58431"/>
                  <a:pt x="637131" y="58994"/>
                </a:cubicBezTo>
                <a:cubicBezTo>
                  <a:pt x="725698" y="60400"/>
                  <a:pt x="902602" y="70793"/>
                  <a:pt x="902602" y="70793"/>
                </a:cubicBezTo>
                <a:cubicBezTo>
                  <a:pt x="962311" y="90695"/>
                  <a:pt x="920908" y="79236"/>
                  <a:pt x="1055985" y="70793"/>
                </a:cubicBezTo>
                <a:cubicBezTo>
                  <a:pt x="1073757" y="69682"/>
                  <a:pt x="1091381" y="66860"/>
                  <a:pt x="1109079" y="64893"/>
                </a:cubicBezTo>
                <a:cubicBezTo>
                  <a:pt x="1173972" y="66860"/>
                  <a:pt x="1238930" y="67289"/>
                  <a:pt x="1303758" y="70793"/>
                </a:cubicBezTo>
                <a:cubicBezTo>
                  <a:pt x="1311854" y="71231"/>
                  <a:pt x="1319247" y="76692"/>
                  <a:pt x="1327355" y="76692"/>
                </a:cubicBezTo>
                <a:cubicBezTo>
                  <a:pt x="1354955" y="76692"/>
                  <a:pt x="1382416" y="72759"/>
                  <a:pt x="1409946" y="70793"/>
                </a:cubicBezTo>
                <a:cubicBezTo>
                  <a:pt x="1421745" y="68826"/>
                  <a:pt x="1433665" y="67488"/>
                  <a:pt x="1445342" y="64893"/>
                </a:cubicBezTo>
                <a:cubicBezTo>
                  <a:pt x="1451412" y="63544"/>
                  <a:pt x="1456822" y="58994"/>
                  <a:pt x="1463040" y="58994"/>
                </a:cubicBezTo>
                <a:cubicBezTo>
                  <a:pt x="1492602" y="58994"/>
                  <a:pt x="1522034" y="62927"/>
                  <a:pt x="1551531" y="64893"/>
                </a:cubicBezTo>
                <a:cubicBezTo>
                  <a:pt x="1575128" y="62927"/>
                  <a:pt x="1598852" y="62123"/>
                  <a:pt x="1622323" y="58994"/>
                </a:cubicBezTo>
                <a:cubicBezTo>
                  <a:pt x="1628487" y="58172"/>
                  <a:pt x="1633803" y="53095"/>
                  <a:pt x="1640021" y="53095"/>
                </a:cubicBezTo>
                <a:cubicBezTo>
                  <a:pt x="1653926" y="53095"/>
                  <a:pt x="1667551" y="57028"/>
                  <a:pt x="1681316" y="58994"/>
                </a:cubicBezTo>
                <a:cubicBezTo>
                  <a:pt x="1699014" y="57028"/>
                  <a:pt x="1716950" y="56587"/>
                  <a:pt x="1734411" y="53095"/>
                </a:cubicBezTo>
                <a:cubicBezTo>
                  <a:pt x="1746606" y="50656"/>
                  <a:pt x="1757612" y="43735"/>
                  <a:pt x="1769807" y="41296"/>
                </a:cubicBezTo>
                <a:lnTo>
                  <a:pt x="1799304" y="35397"/>
                </a:lnTo>
                <a:cubicBezTo>
                  <a:pt x="1812086" y="30284"/>
                  <a:pt x="1831959" y="21664"/>
                  <a:pt x="1846498" y="17699"/>
                </a:cubicBezTo>
                <a:cubicBezTo>
                  <a:pt x="1862142" y="13432"/>
                  <a:pt x="1893693" y="5900"/>
                  <a:pt x="1893693" y="5900"/>
                </a:cubicBezTo>
                <a:cubicBezTo>
                  <a:pt x="1917291" y="7866"/>
                  <a:pt x="1941212" y="7435"/>
                  <a:pt x="1964486" y="11799"/>
                </a:cubicBezTo>
                <a:cubicBezTo>
                  <a:pt x="1973130" y="13420"/>
                  <a:pt x="1979299" y="23180"/>
                  <a:pt x="1988083" y="23598"/>
                </a:cubicBezTo>
                <a:cubicBezTo>
                  <a:pt x="2021533" y="25191"/>
                  <a:pt x="2054942" y="19665"/>
                  <a:pt x="2088372" y="17699"/>
                </a:cubicBezTo>
                <a:cubicBezTo>
                  <a:pt x="2159714" y="7506"/>
                  <a:pt x="2134593" y="8380"/>
                  <a:pt x="2241755" y="17699"/>
                </a:cubicBezTo>
                <a:cubicBezTo>
                  <a:pt x="2273334" y="20445"/>
                  <a:pt x="2256167" y="24609"/>
                  <a:pt x="2283051" y="29497"/>
                </a:cubicBezTo>
                <a:cubicBezTo>
                  <a:pt x="2298649" y="32333"/>
                  <a:pt x="2314412" y="34605"/>
                  <a:pt x="2330246" y="35397"/>
                </a:cubicBezTo>
                <a:cubicBezTo>
                  <a:pt x="2393124" y="38541"/>
                  <a:pt x="2456099" y="39330"/>
                  <a:pt x="2519025" y="41296"/>
                </a:cubicBezTo>
                <a:cubicBezTo>
                  <a:pt x="2530824" y="37363"/>
                  <a:pt x="2544073" y="36395"/>
                  <a:pt x="2554421" y="29497"/>
                </a:cubicBezTo>
                <a:cubicBezTo>
                  <a:pt x="2578865" y="13202"/>
                  <a:pt x="2565241" y="19419"/>
                  <a:pt x="2595716" y="11799"/>
                </a:cubicBezTo>
                <a:cubicBezTo>
                  <a:pt x="2609481" y="13766"/>
                  <a:pt x="2623148" y="18765"/>
                  <a:pt x="2637012" y="17699"/>
                </a:cubicBezTo>
                <a:cubicBezTo>
                  <a:pt x="2649412" y="16745"/>
                  <a:pt x="2660047" y="7274"/>
                  <a:pt x="2672408" y="5900"/>
                </a:cubicBezTo>
                <a:lnTo>
                  <a:pt x="2725502" y="0"/>
                </a:lnTo>
                <a:cubicBezTo>
                  <a:pt x="2751066" y="1967"/>
                  <a:pt x="2776994" y="1175"/>
                  <a:pt x="2802194" y="5900"/>
                </a:cubicBezTo>
                <a:cubicBezTo>
                  <a:pt x="2809163" y="7207"/>
                  <a:pt x="2813550" y="14528"/>
                  <a:pt x="2819892" y="17699"/>
                </a:cubicBezTo>
                <a:cubicBezTo>
                  <a:pt x="2827630" y="21568"/>
                  <a:pt x="2854573" y="28080"/>
                  <a:pt x="2861187" y="29497"/>
                </a:cubicBezTo>
                <a:cubicBezTo>
                  <a:pt x="2880796" y="33699"/>
                  <a:pt x="2900250" y="39082"/>
                  <a:pt x="2920181" y="41296"/>
                </a:cubicBezTo>
                <a:cubicBezTo>
                  <a:pt x="3004789" y="50696"/>
                  <a:pt x="2955606" y="44986"/>
                  <a:pt x="3067665" y="58994"/>
                </a:cubicBezTo>
                <a:cubicBezTo>
                  <a:pt x="3351045" y="37197"/>
                  <a:pt x="3000882" y="58994"/>
                  <a:pt x="3191551" y="58994"/>
                </a:cubicBezTo>
                <a:cubicBezTo>
                  <a:pt x="3258439" y="58994"/>
                  <a:pt x="3325270" y="55061"/>
                  <a:pt x="3392129" y="53095"/>
                </a:cubicBezTo>
                <a:cubicBezTo>
                  <a:pt x="3412719" y="46231"/>
                  <a:pt x="3414404" y="44856"/>
                  <a:pt x="3439324" y="41296"/>
                </a:cubicBezTo>
                <a:cubicBezTo>
                  <a:pt x="3456952" y="38778"/>
                  <a:pt x="3474790" y="37915"/>
                  <a:pt x="3492418" y="35397"/>
                </a:cubicBezTo>
                <a:cubicBezTo>
                  <a:pt x="3517330" y="31838"/>
                  <a:pt x="3519027" y="30459"/>
                  <a:pt x="3539613" y="23598"/>
                </a:cubicBezTo>
                <a:cubicBezTo>
                  <a:pt x="3578942" y="25564"/>
                  <a:pt x="3618857" y="22453"/>
                  <a:pt x="3657600" y="29497"/>
                </a:cubicBezTo>
                <a:cubicBezTo>
                  <a:pt x="3664576" y="30765"/>
                  <a:pt x="3665881" y="41039"/>
                  <a:pt x="3669399" y="47195"/>
                </a:cubicBezTo>
                <a:cubicBezTo>
                  <a:pt x="3686552" y="77213"/>
                  <a:pt x="3671035" y="67406"/>
                  <a:pt x="3698896" y="76692"/>
                </a:cubicBezTo>
                <a:cubicBezTo>
                  <a:pt x="3704795" y="80625"/>
                  <a:pt x="3711211" y="83877"/>
                  <a:pt x="3716594" y="88491"/>
                </a:cubicBezTo>
                <a:cubicBezTo>
                  <a:pt x="3725040" y="95730"/>
                  <a:pt x="3730758" y="106192"/>
                  <a:pt x="3740191" y="112088"/>
                </a:cubicBezTo>
                <a:cubicBezTo>
                  <a:pt x="3747067" y="116385"/>
                  <a:pt x="3755923" y="116021"/>
                  <a:pt x="3763789" y="117988"/>
                </a:cubicBezTo>
                <a:cubicBezTo>
                  <a:pt x="3765755" y="123887"/>
                  <a:pt x="3764514" y="132237"/>
                  <a:pt x="3769688" y="135686"/>
                </a:cubicBezTo>
                <a:cubicBezTo>
                  <a:pt x="3778031" y="141248"/>
                  <a:pt x="3789158" y="141585"/>
                  <a:pt x="3799185" y="141585"/>
                </a:cubicBezTo>
                <a:cubicBezTo>
                  <a:pt x="3840527" y="141585"/>
                  <a:pt x="3881776" y="137652"/>
                  <a:pt x="3923071" y="135686"/>
                </a:cubicBezTo>
                <a:cubicBezTo>
                  <a:pt x="3936496" y="128973"/>
                  <a:pt x="3954201" y="117988"/>
                  <a:pt x="3970266" y="117988"/>
                </a:cubicBezTo>
                <a:cubicBezTo>
                  <a:pt x="3988073" y="117988"/>
                  <a:pt x="4005620" y="122344"/>
                  <a:pt x="4023360" y="123887"/>
                </a:cubicBezTo>
                <a:cubicBezTo>
                  <a:pt x="4050857" y="126278"/>
                  <a:pt x="4078421" y="127820"/>
                  <a:pt x="4105951" y="129786"/>
                </a:cubicBezTo>
                <a:cubicBezTo>
                  <a:pt x="4137414" y="127820"/>
                  <a:pt x="4169567" y="130726"/>
                  <a:pt x="4200341" y="123887"/>
                </a:cubicBezTo>
                <a:cubicBezTo>
                  <a:pt x="4207262" y="122349"/>
                  <a:pt x="4207601" y="111636"/>
                  <a:pt x="4212140" y="106189"/>
                </a:cubicBezTo>
                <a:cubicBezTo>
                  <a:pt x="4217481" y="99780"/>
                  <a:pt x="4224409" y="94825"/>
                  <a:pt x="4229838" y="88491"/>
                </a:cubicBezTo>
                <a:cubicBezTo>
                  <a:pt x="4236237" y="81026"/>
                  <a:pt x="4247536" y="64893"/>
                  <a:pt x="4247536" y="64893"/>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reeform: Shape 45">
            <a:extLst>
              <a:ext uri="{FF2B5EF4-FFF2-40B4-BE49-F238E27FC236}">
                <a16:creationId xmlns:a16="http://schemas.microsoft.com/office/drawing/2014/main" id="{54D2FFD3-52CF-FC0A-A69C-C3F05F3C3D36}"/>
              </a:ext>
            </a:extLst>
          </p:cNvPr>
          <p:cNvSpPr/>
          <p:nvPr/>
        </p:nvSpPr>
        <p:spPr>
          <a:xfrm>
            <a:off x="2258471" y="4140241"/>
            <a:ext cx="3499793" cy="628282"/>
          </a:xfrm>
          <a:custGeom>
            <a:avLst/>
            <a:gdLst>
              <a:gd name="connsiteX0" fmla="*/ 0 w 4666390"/>
              <a:gd name="connsiteY0" fmla="*/ 271371 h 837709"/>
              <a:gd name="connsiteX1" fmla="*/ 88490 w 4666390"/>
              <a:gd name="connsiteY1" fmla="*/ 253673 h 837709"/>
              <a:gd name="connsiteX2" fmla="*/ 112088 w 4666390"/>
              <a:gd name="connsiteY2" fmla="*/ 259572 h 837709"/>
              <a:gd name="connsiteX3" fmla="*/ 147484 w 4666390"/>
              <a:gd name="connsiteY3" fmla="*/ 265471 h 837709"/>
              <a:gd name="connsiteX4" fmla="*/ 235974 w 4666390"/>
              <a:gd name="connsiteY4" fmla="*/ 277270 h 837709"/>
              <a:gd name="connsiteX5" fmla="*/ 289068 w 4666390"/>
              <a:gd name="connsiteY5" fmla="*/ 271371 h 837709"/>
              <a:gd name="connsiteX6" fmla="*/ 471948 w 4666390"/>
              <a:gd name="connsiteY6" fmla="*/ 283169 h 837709"/>
              <a:gd name="connsiteX7" fmla="*/ 501445 w 4666390"/>
              <a:gd name="connsiteY7" fmla="*/ 289069 h 837709"/>
              <a:gd name="connsiteX8" fmla="*/ 572237 w 4666390"/>
              <a:gd name="connsiteY8" fmla="*/ 294968 h 837709"/>
              <a:gd name="connsiteX9" fmla="*/ 595835 w 4666390"/>
              <a:gd name="connsiteY9" fmla="*/ 300867 h 837709"/>
              <a:gd name="connsiteX10" fmla="*/ 648929 w 4666390"/>
              <a:gd name="connsiteY10" fmla="*/ 306767 h 837709"/>
              <a:gd name="connsiteX11" fmla="*/ 666627 w 4666390"/>
              <a:gd name="connsiteY11" fmla="*/ 318565 h 837709"/>
              <a:gd name="connsiteX12" fmla="*/ 719721 w 4666390"/>
              <a:gd name="connsiteY12" fmla="*/ 324465 h 837709"/>
              <a:gd name="connsiteX13" fmla="*/ 766916 w 4666390"/>
              <a:gd name="connsiteY13" fmla="*/ 342163 h 837709"/>
              <a:gd name="connsiteX14" fmla="*/ 790513 w 4666390"/>
              <a:gd name="connsiteY14" fmla="*/ 348062 h 837709"/>
              <a:gd name="connsiteX15" fmla="*/ 920299 w 4666390"/>
              <a:gd name="connsiteY15" fmla="*/ 342163 h 837709"/>
              <a:gd name="connsiteX16" fmla="*/ 937997 w 4666390"/>
              <a:gd name="connsiteY16" fmla="*/ 336264 h 837709"/>
              <a:gd name="connsiteX17" fmla="*/ 967494 w 4666390"/>
              <a:gd name="connsiteY17" fmla="*/ 330364 h 837709"/>
              <a:gd name="connsiteX18" fmla="*/ 991092 w 4666390"/>
              <a:gd name="connsiteY18" fmla="*/ 318565 h 837709"/>
              <a:gd name="connsiteX19" fmla="*/ 1008790 w 4666390"/>
              <a:gd name="connsiteY19" fmla="*/ 306767 h 837709"/>
              <a:gd name="connsiteX20" fmla="*/ 1038286 w 4666390"/>
              <a:gd name="connsiteY20" fmla="*/ 294968 h 837709"/>
              <a:gd name="connsiteX21" fmla="*/ 1085481 w 4666390"/>
              <a:gd name="connsiteY21" fmla="*/ 259572 h 837709"/>
              <a:gd name="connsiteX22" fmla="*/ 1132676 w 4666390"/>
              <a:gd name="connsiteY22" fmla="*/ 265471 h 837709"/>
              <a:gd name="connsiteX23" fmla="*/ 1168072 w 4666390"/>
              <a:gd name="connsiteY23" fmla="*/ 271371 h 837709"/>
              <a:gd name="connsiteX24" fmla="*/ 1256562 w 4666390"/>
              <a:gd name="connsiteY24" fmla="*/ 265471 h 837709"/>
              <a:gd name="connsiteX25" fmla="*/ 1280160 w 4666390"/>
              <a:gd name="connsiteY25" fmla="*/ 259572 h 837709"/>
              <a:gd name="connsiteX26" fmla="*/ 1321455 w 4666390"/>
              <a:gd name="connsiteY26" fmla="*/ 247773 h 837709"/>
              <a:gd name="connsiteX27" fmla="*/ 1380449 w 4666390"/>
              <a:gd name="connsiteY27" fmla="*/ 265471 h 837709"/>
              <a:gd name="connsiteX28" fmla="*/ 1421744 w 4666390"/>
              <a:gd name="connsiteY28" fmla="*/ 289069 h 837709"/>
              <a:gd name="connsiteX29" fmla="*/ 1480738 w 4666390"/>
              <a:gd name="connsiteY29" fmla="*/ 300867 h 837709"/>
              <a:gd name="connsiteX30" fmla="*/ 1581027 w 4666390"/>
              <a:gd name="connsiteY30" fmla="*/ 312666 h 837709"/>
              <a:gd name="connsiteX31" fmla="*/ 1628222 w 4666390"/>
              <a:gd name="connsiteY31" fmla="*/ 306767 h 837709"/>
              <a:gd name="connsiteX32" fmla="*/ 1663618 w 4666390"/>
              <a:gd name="connsiteY32" fmla="*/ 294968 h 837709"/>
              <a:gd name="connsiteX33" fmla="*/ 1693115 w 4666390"/>
              <a:gd name="connsiteY33" fmla="*/ 289069 h 837709"/>
              <a:gd name="connsiteX34" fmla="*/ 1799303 w 4666390"/>
              <a:gd name="connsiteY34" fmla="*/ 300867 h 837709"/>
              <a:gd name="connsiteX35" fmla="*/ 1817001 w 4666390"/>
              <a:gd name="connsiteY35" fmla="*/ 312666 h 837709"/>
              <a:gd name="connsiteX36" fmla="*/ 1858297 w 4666390"/>
              <a:gd name="connsiteY36" fmla="*/ 318565 h 837709"/>
              <a:gd name="connsiteX37" fmla="*/ 1899592 w 4666390"/>
              <a:gd name="connsiteY37" fmla="*/ 330364 h 837709"/>
              <a:gd name="connsiteX38" fmla="*/ 1952686 w 4666390"/>
              <a:gd name="connsiteY38" fmla="*/ 330364 h 837709"/>
              <a:gd name="connsiteX39" fmla="*/ 2070673 w 4666390"/>
              <a:gd name="connsiteY39" fmla="*/ 324465 h 837709"/>
              <a:gd name="connsiteX40" fmla="*/ 2088372 w 4666390"/>
              <a:gd name="connsiteY40" fmla="*/ 312666 h 837709"/>
              <a:gd name="connsiteX41" fmla="*/ 2111969 w 4666390"/>
              <a:gd name="connsiteY41" fmla="*/ 294968 h 837709"/>
              <a:gd name="connsiteX42" fmla="*/ 2141466 w 4666390"/>
              <a:gd name="connsiteY42" fmla="*/ 289069 h 837709"/>
              <a:gd name="connsiteX43" fmla="*/ 2194560 w 4666390"/>
              <a:gd name="connsiteY43" fmla="*/ 224176 h 837709"/>
              <a:gd name="connsiteX44" fmla="*/ 2200459 w 4666390"/>
              <a:gd name="connsiteY44" fmla="*/ 188780 h 837709"/>
              <a:gd name="connsiteX45" fmla="*/ 2218157 w 4666390"/>
              <a:gd name="connsiteY45" fmla="*/ 106189 h 837709"/>
              <a:gd name="connsiteX46" fmla="*/ 2229956 w 4666390"/>
              <a:gd name="connsiteY46" fmla="*/ 0 h 837709"/>
              <a:gd name="connsiteX47" fmla="*/ 2241755 w 4666390"/>
              <a:gd name="connsiteY47" fmla="*/ 76692 h 837709"/>
              <a:gd name="connsiteX48" fmla="*/ 2253553 w 4666390"/>
              <a:gd name="connsiteY48" fmla="*/ 100289 h 837709"/>
              <a:gd name="connsiteX49" fmla="*/ 2265352 w 4666390"/>
              <a:gd name="connsiteY49" fmla="*/ 147484 h 837709"/>
              <a:gd name="connsiteX50" fmla="*/ 2277151 w 4666390"/>
              <a:gd name="connsiteY50" fmla="*/ 194679 h 837709"/>
              <a:gd name="connsiteX51" fmla="*/ 2283050 w 4666390"/>
              <a:gd name="connsiteY51" fmla="*/ 218276 h 837709"/>
              <a:gd name="connsiteX52" fmla="*/ 2288950 w 4666390"/>
              <a:gd name="connsiteY52" fmla="*/ 235974 h 837709"/>
              <a:gd name="connsiteX53" fmla="*/ 2294849 w 4666390"/>
              <a:gd name="connsiteY53" fmla="*/ 259572 h 837709"/>
              <a:gd name="connsiteX54" fmla="*/ 2318446 w 4666390"/>
              <a:gd name="connsiteY54" fmla="*/ 306767 h 837709"/>
              <a:gd name="connsiteX55" fmla="*/ 2330245 w 4666390"/>
              <a:gd name="connsiteY55" fmla="*/ 342163 h 837709"/>
              <a:gd name="connsiteX56" fmla="*/ 2371541 w 4666390"/>
              <a:gd name="connsiteY56" fmla="*/ 359861 h 837709"/>
              <a:gd name="connsiteX57" fmla="*/ 2424635 w 4666390"/>
              <a:gd name="connsiteY57" fmla="*/ 353962 h 837709"/>
              <a:gd name="connsiteX58" fmla="*/ 2489528 w 4666390"/>
              <a:gd name="connsiteY58" fmla="*/ 348062 h 837709"/>
              <a:gd name="connsiteX59" fmla="*/ 2513125 w 4666390"/>
              <a:gd name="connsiteY59" fmla="*/ 336264 h 837709"/>
              <a:gd name="connsiteX60" fmla="*/ 2578018 w 4666390"/>
              <a:gd name="connsiteY60" fmla="*/ 342163 h 837709"/>
              <a:gd name="connsiteX61" fmla="*/ 2583917 w 4666390"/>
              <a:gd name="connsiteY61" fmla="*/ 389358 h 837709"/>
              <a:gd name="connsiteX62" fmla="*/ 2607515 w 4666390"/>
              <a:gd name="connsiteY62" fmla="*/ 448351 h 837709"/>
              <a:gd name="connsiteX63" fmla="*/ 2613414 w 4666390"/>
              <a:gd name="connsiteY63" fmla="*/ 483747 h 837709"/>
              <a:gd name="connsiteX64" fmla="*/ 2631112 w 4666390"/>
              <a:gd name="connsiteY64" fmla="*/ 525043 h 837709"/>
              <a:gd name="connsiteX65" fmla="*/ 2654710 w 4666390"/>
              <a:gd name="connsiteY65" fmla="*/ 578137 h 837709"/>
              <a:gd name="connsiteX66" fmla="*/ 2672408 w 4666390"/>
              <a:gd name="connsiteY66" fmla="*/ 625332 h 837709"/>
              <a:gd name="connsiteX67" fmla="*/ 2684206 w 4666390"/>
              <a:gd name="connsiteY67" fmla="*/ 660728 h 837709"/>
              <a:gd name="connsiteX68" fmla="*/ 2690106 w 4666390"/>
              <a:gd name="connsiteY68" fmla="*/ 725621 h 837709"/>
              <a:gd name="connsiteX69" fmla="*/ 2701904 w 4666390"/>
              <a:gd name="connsiteY69" fmla="*/ 784614 h 837709"/>
              <a:gd name="connsiteX70" fmla="*/ 2713703 w 4666390"/>
              <a:gd name="connsiteY70" fmla="*/ 837709 h 837709"/>
              <a:gd name="connsiteX71" fmla="*/ 2731401 w 4666390"/>
              <a:gd name="connsiteY71" fmla="*/ 784614 h 837709"/>
              <a:gd name="connsiteX72" fmla="*/ 2737301 w 4666390"/>
              <a:gd name="connsiteY72" fmla="*/ 766916 h 837709"/>
              <a:gd name="connsiteX73" fmla="*/ 2749099 w 4666390"/>
              <a:gd name="connsiteY73" fmla="*/ 749218 h 837709"/>
              <a:gd name="connsiteX74" fmla="*/ 2754999 w 4666390"/>
              <a:gd name="connsiteY74" fmla="*/ 702024 h 837709"/>
              <a:gd name="connsiteX75" fmla="*/ 2760898 w 4666390"/>
              <a:gd name="connsiteY75" fmla="*/ 684325 h 837709"/>
              <a:gd name="connsiteX76" fmla="*/ 2772697 w 4666390"/>
              <a:gd name="connsiteY76" fmla="*/ 643030 h 837709"/>
              <a:gd name="connsiteX77" fmla="*/ 2778596 w 4666390"/>
              <a:gd name="connsiteY77" fmla="*/ 566338 h 837709"/>
              <a:gd name="connsiteX78" fmla="*/ 2790395 w 4666390"/>
              <a:gd name="connsiteY78" fmla="*/ 513244 h 837709"/>
              <a:gd name="connsiteX79" fmla="*/ 2802193 w 4666390"/>
              <a:gd name="connsiteY79" fmla="*/ 460150 h 837709"/>
              <a:gd name="connsiteX80" fmla="*/ 2808093 w 4666390"/>
              <a:gd name="connsiteY80" fmla="*/ 407056 h 837709"/>
              <a:gd name="connsiteX81" fmla="*/ 2819892 w 4666390"/>
              <a:gd name="connsiteY81" fmla="*/ 365760 h 837709"/>
              <a:gd name="connsiteX82" fmla="*/ 2825791 w 4666390"/>
              <a:gd name="connsiteY82" fmla="*/ 342163 h 837709"/>
              <a:gd name="connsiteX83" fmla="*/ 2843489 w 4666390"/>
              <a:gd name="connsiteY83" fmla="*/ 336264 h 837709"/>
              <a:gd name="connsiteX84" fmla="*/ 2902482 w 4666390"/>
              <a:gd name="connsiteY84" fmla="*/ 348062 h 837709"/>
              <a:gd name="connsiteX85" fmla="*/ 2949677 w 4666390"/>
              <a:gd name="connsiteY85" fmla="*/ 359861 h 837709"/>
              <a:gd name="connsiteX86" fmla="*/ 3114859 w 4666390"/>
              <a:gd name="connsiteY86" fmla="*/ 365760 h 837709"/>
              <a:gd name="connsiteX87" fmla="*/ 3238746 w 4666390"/>
              <a:gd name="connsiteY87" fmla="*/ 359861 h 837709"/>
              <a:gd name="connsiteX88" fmla="*/ 3468821 w 4666390"/>
              <a:gd name="connsiteY88" fmla="*/ 353962 h 837709"/>
              <a:gd name="connsiteX89" fmla="*/ 3504217 w 4666390"/>
              <a:gd name="connsiteY89" fmla="*/ 342163 h 837709"/>
              <a:gd name="connsiteX90" fmla="*/ 3563210 w 4666390"/>
              <a:gd name="connsiteY90" fmla="*/ 330364 h 837709"/>
              <a:gd name="connsiteX91" fmla="*/ 3580908 w 4666390"/>
              <a:gd name="connsiteY91" fmla="*/ 324465 h 837709"/>
              <a:gd name="connsiteX92" fmla="*/ 3610405 w 4666390"/>
              <a:gd name="connsiteY92" fmla="*/ 330364 h 837709"/>
              <a:gd name="connsiteX93" fmla="*/ 3651701 w 4666390"/>
              <a:gd name="connsiteY93" fmla="*/ 342163 h 837709"/>
              <a:gd name="connsiteX94" fmla="*/ 3940769 w 4666390"/>
              <a:gd name="connsiteY94" fmla="*/ 348062 h 837709"/>
              <a:gd name="connsiteX95" fmla="*/ 4312428 w 4666390"/>
              <a:gd name="connsiteY95" fmla="*/ 342163 h 837709"/>
              <a:gd name="connsiteX96" fmla="*/ 4330126 w 4666390"/>
              <a:gd name="connsiteY96" fmla="*/ 336264 h 837709"/>
              <a:gd name="connsiteX97" fmla="*/ 4459912 w 4666390"/>
              <a:gd name="connsiteY97" fmla="*/ 342163 h 837709"/>
              <a:gd name="connsiteX98" fmla="*/ 4554302 w 4666390"/>
              <a:gd name="connsiteY98" fmla="*/ 353962 h 837709"/>
              <a:gd name="connsiteX99" fmla="*/ 4572000 w 4666390"/>
              <a:gd name="connsiteY99" fmla="*/ 359861 h 837709"/>
              <a:gd name="connsiteX100" fmla="*/ 4666390 w 4666390"/>
              <a:gd name="connsiteY100" fmla="*/ 365760 h 83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666390" h="837709">
                <a:moveTo>
                  <a:pt x="0" y="271371"/>
                </a:moveTo>
                <a:cubicBezTo>
                  <a:pt x="38532" y="255958"/>
                  <a:pt x="36341" y="253673"/>
                  <a:pt x="88490" y="253673"/>
                </a:cubicBezTo>
                <a:cubicBezTo>
                  <a:pt x="96598" y="253673"/>
                  <a:pt x="104137" y="257982"/>
                  <a:pt x="112088" y="259572"/>
                </a:cubicBezTo>
                <a:cubicBezTo>
                  <a:pt x="123817" y="261918"/>
                  <a:pt x="135628" y="263890"/>
                  <a:pt x="147484" y="265471"/>
                </a:cubicBezTo>
                <a:cubicBezTo>
                  <a:pt x="255788" y="279912"/>
                  <a:pt x="153913" y="263594"/>
                  <a:pt x="235974" y="277270"/>
                </a:cubicBezTo>
                <a:cubicBezTo>
                  <a:pt x="253672" y="275304"/>
                  <a:pt x="271267" y="270926"/>
                  <a:pt x="289068" y="271371"/>
                </a:cubicBezTo>
                <a:cubicBezTo>
                  <a:pt x="350136" y="272898"/>
                  <a:pt x="411072" y="278096"/>
                  <a:pt x="471948" y="283169"/>
                </a:cubicBezTo>
                <a:cubicBezTo>
                  <a:pt x="481940" y="284002"/>
                  <a:pt x="491487" y="287897"/>
                  <a:pt x="501445" y="289069"/>
                </a:cubicBezTo>
                <a:cubicBezTo>
                  <a:pt x="524962" y="291836"/>
                  <a:pt x="548640" y="293002"/>
                  <a:pt x="572237" y="294968"/>
                </a:cubicBezTo>
                <a:cubicBezTo>
                  <a:pt x="580103" y="296934"/>
                  <a:pt x="587821" y="299634"/>
                  <a:pt x="595835" y="300867"/>
                </a:cubicBezTo>
                <a:cubicBezTo>
                  <a:pt x="613435" y="303575"/>
                  <a:pt x="631654" y="302448"/>
                  <a:pt x="648929" y="306767"/>
                </a:cubicBezTo>
                <a:cubicBezTo>
                  <a:pt x="655807" y="308487"/>
                  <a:pt x="659749" y="316845"/>
                  <a:pt x="666627" y="318565"/>
                </a:cubicBezTo>
                <a:cubicBezTo>
                  <a:pt x="683902" y="322884"/>
                  <a:pt x="702023" y="322498"/>
                  <a:pt x="719721" y="324465"/>
                </a:cubicBezTo>
                <a:cubicBezTo>
                  <a:pt x="735311" y="330701"/>
                  <a:pt x="750728" y="337538"/>
                  <a:pt x="766916" y="342163"/>
                </a:cubicBezTo>
                <a:cubicBezTo>
                  <a:pt x="774712" y="344390"/>
                  <a:pt x="782647" y="346096"/>
                  <a:pt x="790513" y="348062"/>
                </a:cubicBezTo>
                <a:cubicBezTo>
                  <a:pt x="833775" y="346096"/>
                  <a:pt x="877130" y="345616"/>
                  <a:pt x="920299" y="342163"/>
                </a:cubicBezTo>
                <a:cubicBezTo>
                  <a:pt x="926498" y="341667"/>
                  <a:pt x="931964" y="337772"/>
                  <a:pt x="937997" y="336264"/>
                </a:cubicBezTo>
                <a:cubicBezTo>
                  <a:pt x="947725" y="333832"/>
                  <a:pt x="957662" y="332331"/>
                  <a:pt x="967494" y="330364"/>
                </a:cubicBezTo>
                <a:cubicBezTo>
                  <a:pt x="975360" y="326431"/>
                  <a:pt x="983456" y="322928"/>
                  <a:pt x="991092" y="318565"/>
                </a:cubicBezTo>
                <a:cubicBezTo>
                  <a:pt x="997248" y="315047"/>
                  <a:pt x="1002449" y="309938"/>
                  <a:pt x="1008790" y="306767"/>
                </a:cubicBezTo>
                <a:cubicBezTo>
                  <a:pt x="1018262" y="302031"/>
                  <a:pt x="1028815" y="299704"/>
                  <a:pt x="1038286" y="294968"/>
                </a:cubicBezTo>
                <a:cubicBezTo>
                  <a:pt x="1067608" y="280307"/>
                  <a:pt x="1065008" y="280045"/>
                  <a:pt x="1085481" y="259572"/>
                </a:cubicBezTo>
                <a:lnTo>
                  <a:pt x="1132676" y="265471"/>
                </a:lnTo>
                <a:cubicBezTo>
                  <a:pt x="1144517" y="267163"/>
                  <a:pt x="1156111" y="271371"/>
                  <a:pt x="1168072" y="271371"/>
                </a:cubicBezTo>
                <a:cubicBezTo>
                  <a:pt x="1197634" y="271371"/>
                  <a:pt x="1227065" y="267438"/>
                  <a:pt x="1256562" y="265471"/>
                </a:cubicBezTo>
                <a:cubicBezTo>
                  <a:pt x="1264428" y="263505"/>
                  <a:pt x="1272364" y="261799"/>
                  <a:pt x="1280160" y="259572"/>
                </a:cubicBezTo>
                <a:cubicBezTo>
                  <a:pt x="1339454" y="242632"/>
                  <a:pt x="1247620" y="266234"/>
                  <a:pt x="1321455" y="247773"/>
                </a:cubicBezTo>
                <a:cubicBezTo>
                  <a:pt x="1341120" y="253672"/>
                  <a:pt x="1361115" y="258566"/>
                  <a:pt x="1380449" y="265471"/>
                </a:cubicBezTo>
                <a:cubicBezTo>
                  <a:pt x="1453943" y="291719"/>
                  <a:pt x="1361613" y="263299"/>
                  <a:pt x="1421744" y="289069"/>
                </a:cubicBezTo>
                <a:cubicBezTo>
                  <a:pt x="1433733" y="294207"/>
                  <a:pt x="1471590" y="299037"/>
                  <a:pt x="1480738" y="300867"/>
                </a:cubicBezTo>
                <a:cubicBezTo>
                  <a:pt x="1548908" y="314501"/>
                  <a:pt x="1433956" y="301354"/>
                  <a:pt x="1581027" y="312666"/>
                </a:cubicBezTo>
                <a:cubicBezTo>
                  <a:pt x="1596759" y="310700"/>
                  <a:pt x="1612720" y="310089"/>
                  <a:pt x="1628222" y="306767"/>
                </a:cubicBezTo>
                <a:cubicBezTo>
                  <a:pt x="1640383" y="304161"/>
                  <a:pt x="1651619" y="298240"/>
                  <a:pt x="1663618" y="294968"/>
                </a:cubicBezTo>
                <a:cubicBezTo>
                  <a:pt x="1673292" y="292330"/>
                  <a:pt x="1683283" y="291035"/>
                  <a:pt x="1693115" y="289069"/>
                </a:cubicBezTo>
                <a:cubicBezTo>
                  <a:pt x="1698132" y="289525"/>
                  <a:pt x="1783702" y="296187"/>
                  <a:pt x="1799303" y="300867"/>
                </a:cubicBezTo>
                <a:cubicBezTo>
                  <a:pt x="1806094" y="302904"/>
                  <a:pt x="1810210" y="310629"/>
                  <a:pt x="1817001" y="312666"/>
                </a:cubicBezTo>
                <a:cubicBezTo>
                  <a:pt x="1830320" y="316662"/>
                  <a:pt x="1844616" y="316078"/>
                  <a:pt x="1858297" y="318565"/>
                </a:cubicBezTo>
                <a:cubicBezTo>
                  <a:pt x="1874586" y="321527"/>
                  <a:pt x="1884434" y="325312"/>
                  <a:pt x="1899592" y="330364"/>
                </a:cubicBezTo>
                <a:cubicBezTo>
                  <a:pt x="1957143" y="315977"/>
                  <a:pt x="1885281" y="330364"/>
                  <a:pt x="1952686" y="330364"/>
                </a:cubicBezTo>
                <a:cubicBezTo>
                  <a:pt x="1992064" y="330364"/>
                  <a:pt x="2031344" y="326431"/>
                  <a:pt x="2070673" y="324465"/>
                </a:cubicBezTo>
                <a:cubicBezTo>
                  <a:pt x="2076573" y="320532"/>
                  <a:pt x="2082602" y="316787"/>
                  <a:pt x="2088372" y="312666"/>
                </a:cubicBezTo>
                <a:cubicBezTo>
                  <a:pt x="2096373" y="306951"/>
                  <a:pt x="2102984" y="298961"/>
                  <a:pt x="2111969" y="294968"/>
                </a:cubicBezTo>
                <a:cubicBezTo>
                  <a:pt x="2121132" y="290896"/>
                  <a:pt x="2131634" y="291035"/>
                  <a:pt x="2141466" y="289069"/>
                </a:cubicBezTo>
                <a:cubicBezTo>
                  <a:pt x="2188979" y="241555"/>
                  <a:pt x="2174055" y="265185"/>
                  <a:pt x="2194560" y="224176"/>
                </a:cubicBezTo>
                <a:cubicBezTo>
                  <a:pt x="2196526" y="212377"/>
                  <a:pt x="2197953" y="200476"/>
                  <a:pt x="2200459" y="188780"/>
                </a:cubicBezTo>
                <a:cubicBezTo>
                  <a:pt x="2210145" y="143578"/>
                  <a:pt x="2213291" y="147550"/>
                  <a:pt x="2218157" y="106189"/>
                </a:cubicBezTo>
                <a:cubicBezTo>
                  <a:pt x="2237249" y="-56088"/>
                  <a:pt x="2213346" y="116277"/>
                  <a:pt x="2229956" y="0"/>
                </a:cubicBezTo>
                <a:cubicBezTo>
                  <a:pt x="2231403" y="11573"/>
                  <a:pt x="2236348" y="60471"/>
                  <a:pt x="2241755" y="76692"/>
                </a:cubicBezTo>
                <a:cubicBezTo>
                  <a:pt x="2244536" y="85035"/>
                  <a:pt x="2250772" y="91946"/>
                  <a:pt x="2253553" y="100289"/>
                </a:cubicBezTo>
                <a:cubicBezTo>
                  <a:pt x="2258681" y="115673"/>
                  <a:pt x="2261419" y="131752"/>
                  <a:pt x="2265352" y="147484"/>
                </a:cubicBezTo>
                <a:lnTo>
                  <a:pt x="2277151" y="194679"/>
                </a:lnTo>
                <a:cubicBezTo>
                  <a:pt x="2279117" y="202545"/>
                  <a:pt x="2280486" y="210584"/>
                  <a:pt x="2283050" y="218276"/>
                </a:cubicBezTo>
                <a:cubicBezTo>
                  <a:pt x="2285017" y="224175"/>
                  <a:pt x="2287242" y="229995"/>
                  <a:pt x="2288950" y="235974"/>
                </a:cubicBezTo>
                <a:cubicBezTo>
                  <a:pt x="2291177" y="243770"/>
                  <a:pt x="2291731" y="252088"/>
                  <a:pt x="2294849" y="259572"/>
                </a:cubicBezTo>
                <a:cubicBezTo>
                  <a:pt x="2301614" y="275808"/>
                  <a:pt x="2312884" y="290081"/>
                  <a:pt x="2318446" y="306767"/>
                </a:cubicBezTo>
                <a:cubicBezTo>
                  <a:pt x="2322379" y="318566"/>
                  <a:pt x="2319121" y="336601"/>
                  <a:pt x="2330245" y="342163"/>
                </a:cubicBezTo>
                <a:cubicBezTo>
                  <a:pt x="2359404" y="356743"/>
                  <a:pt x="2345499" y="351181"/>
                  <a:pt x="2371541" y="359861"/>
                </a:cubicBezTo>
                <a:lnTo>
                  <a:pt x="2424635" y="353962"/>
                </a:lnTo>
                <a:cubicBezTo>
                  <a:pt x="2446247" y="351801"/>
                  <a:pt x="2468230" y="352322"/>
                  <a:pt x="2489528" y="348062"/>
                </a:cubicBezTo>
                <a:cubicBezTo>
                  <a:pt x="2498151" y="346337"/>
                  <a:pt x="2505259" y="340197"/>
                  <a:pt x="2513125" y="336264"/>
                </a:cubicBezTo>
                <a:cubicBezTo>
                  <a:pt x="2534756" y="338230"/>
                  <a:pt x="2560642" y="329131"/>
                  <a:pt x="2578018" y="342163"/>
                </a:cubicBezTo>
                <a:cubicBezTo>
                  <a:pt x="2590701" y="351675"/>
                  <a:pt x="2579674" y="374082"/>
                  <a:pt x="2583917" y="389358"/>
                </a:cubicBezTo>
                <a:cubicBezTo>
                  <a:pt x="2589586" y="409765"/>
                  <a:pt x="2607515" y="448351"/>
                  <a:pt x="2607515" y="448351"/>
                </a:cubicBezTo>
                <a:cubicBezTo>
                  <a:pt x="2609481" y="460150"/>
                  <a:pt x="2609896" y="472315"/>
                  <a:pt x="2613414" y="483747"/>
                </a:cubicBezTo>
                <a:cubicBezTo>
                  <a:pt x="2617818" y="498061"/>
                  <a:pt x="2625550" y="511138"/>
                  <a:pt x="2631112" y="525043"/>
                </a:cubicBezTo>
                <a:cubicBezTo>
                  <a:pt x="2651251" y="575389"/>
                  <a:pt x="2612876" y="494470"/>
                  <a:pt x="2654710" y="578137"/>
                </a:cubicBezTo>
                <a:cubicBezTo>
                  <a:pt x="2667482" y="629228"/>
                  <a:pt x="2651841" y="573914"/>
                  <a:pt x="2672408" y="625332"/>
                </a:cubicBezTo>
                <a:cubicBezTo>
                  <a:pt x="2677027" y="636879"/>
                  <a:pt x="2684206" y="660728"/>
                  <a:pt x="2684206" y="660728"/>
                </a:cubicBezTo>
                <a:cubicBezTo>
                  <a:pt x="2686173" y="682359"/>
                  <a:pt x="2687568" y="704050"/>
                  <a:pt x="2690106" y="725621"/>
                </a:cubicBezTo>
                <a:cubicBezTo>
                  <a:pt x="2695882" y="774713"/>
                  <a:pt x="2694091" y="745550"/>
                  <a:pt x="2701904" y="784614"/>
                </a:cubicBezTo>
                <a:cubicBezTo>
                  <a:pt x="2712287" y="836526"/>
                  <a:pt x="2702223" y="803266"/>
                  <a:pt x="2713703" y="837709"/>
                </a:cubicBezTo>
                <a:lnTo>
                  <a:pt x="2731401" y="784614"/>
                </a:lnTo>
                <a:cubicBezTo>
                  <a:pt x="2733367" y="778715"/>
                  <a:pt x="2733852" y="772090"/>
                  <a:pt x="2737301" y="766916"/>
                </a:cubicBezTo>
                <a:lnTo>
                  <a:pt x="2749099" y="749218"/>
                </a:lnTo>
                <a:cubicBezTo>
                  <a:pt x="2751066" y="733487"/>
                  <a:pt x="2752163" y="717622"/>
                  <a:pt x="2754999" y="702024"/>
                </a:cubicBezTo>
                <a:cubicBezTo>
                  <a:pt x="2756111" y="695906"/>
                  <a:pt x="2759111" y="690281"/>
                  <a:pt x="2760898" y="684325"/>
                </a:cubicBezTo>
                <a:cubicBezTo>
                  <a:pt x="2765012" y="670613"/>
                  <a:pt x="2768764" y="656795"/>
                  <a:pt x="2772697" y="643030"/>
                </a:cubicBezTo>
                <a:cubicBezTo>
                  <a:pt x="2774663" y="617466"/>
                  <a:pt x="2775765" y="591821"/>
                  <a:pt x="2778596" y="566338"/>
                </a:cubicBezTo>
                <a:cubicBezTo>
                  <a:pt x="2780574" y="548537"/>
                  <a:pt x="2786520" y="530683"/>
                  <a:pt x="2790395" y="513244"/>
                </a:cubicBezTo>
                <a:cubicBezTo>
                  <a:pt x="2805382" y="445804"/>
                  <a:pt x="2787800" y="517726"/>
                  <a:pt x="2802193" y="460150"/>
                </a:cubicBezTo>
                <a:cubicBezTo>
                  <a:pt x="2804160" y="442452"/>
                  <a:pt x="2805385" y="424656"/>
                  <a:pt x="2808093" y="407056"/>
                </a:cubicBezTo>
                <a:cubicBezTo>
                  <a:pt x="2811169" y="387064"/>
                  <a:pt x="2814750" y="383758"/>
                  <a:pt x="2819892" y="365760"/>
                </a:cubicBezTo>
                <a:cubicBezTo>
                  <a:pt x="2822119" y="357964"/>
                  <a:pt x="2820726" y="348494"/>
                  <a:pt x="2825791" y="342163"/>
                </a:cubicBezTo>
                <a:cubicBezTo>
                  <a:pt x="2829676" y="337307"/>
                  <a:pt x="2837590" y="338230"/>
                  <a:pt x="2843489" y="336264"/>
                </a:cubicBezTo>
                <a:cubicBezTo>
                  <a:pt x="2871298" y="340899"/>
                  <a:pt x="2877844" y="341023"/>
                  <a:pt x="2902482" y="348062"/>
                </a:cubicBezTo>
                <a:cubicBezTo>
                  <a:pt x="2921781" y="353576"/>
                  <a:pt x="2926839" y="358477"/>
                  <a:pt x="2949677" y="359861"/>
                </a:cubicBezTo>
                <a:cubicBezTo>
                  <a:pt x="3004672" y="363194"/>
                  <a:pt x="3059798" y="363794"/>
                  <a:pt x="3114859" y="365760"/>
                </a:cubicBezTo>
                <a:lnTo>
                  <a:pt x="3238746" y="359861"/>
                </a:lnTo>
                <a:cubicBezTo>
                  <a:pt x="3315420" y="357305"/>
                  <a:pt x="3392274" y="359065"/>
                  <a:pt x="3468821" y="353962"/>
                </a:cubicBezTo>
                <a:cubicBezTo>
                  <a:pt x="3481230" y="353135"/>
                  <a:pt x="3492151" y="345179"/>
                  <a:pt x="3504217" y="342163"/>
                </a:cubicBezTo>
                <a:cubicBezTo>
                  <a:pt x="3598267" y="318652"/>
                  <a:pt x="3432997" y="359301"/>
                  <a:pt x="3563210" y="330364"/>
                </a:cubicBezTo>
                <a:cubicBezTo>
                  <a:pt x="3569280" y="329015"/>
                  <a:pt x="3575009" y="326431"/>
                  <a:pt x="3580908" y="324465"/>
                </a:cubicBezTo>
                <a:cubicBezTo>
                  <a:pt x="3590740" y="326431"/>
                  <a:pt x="3600677" y="327932"/>
                  <a:pt x="3610405" y="330364"/>
                </a:cubicBezTo>
                <a:cubicBezTo>
                  <a:pt x="3623044" y="333524"/>
                  <a:pt x="3638696" y="341672"/>
                  <a:pt x="3651701" y="342163"/>
                </a:cubicBezTo>
                <a:cubicBezTo>
                  <a:pt x="3748009" y="345797"/>
                  <a:pt x="3844413" y="346096"/>
                  <a:pt x="3940769" y="348062"/>
                </a:cubicBezTo>
                <a:lnTo>
                  <a:pt x="4312428" y="342163"/>
                </a:lnTo>
                <a:cubicBezTo>
                  <a:pt x="4318644" y="341975"/>
                  <a:pt x="4323908" y="336264"/>
                  <a:pt x="4330126" y="336264"/>
                </a:cubicBezTo>
                <a:cubicBezTo>
                  <a:pt x="4373433" y="336264"/>
                  <a:pt x="4416650" y="340197"/>
                  <a:pt x="4459912" y="342163"/>
                </a:cubicBezTo>
                <a:cubicBezTo>
                  <a:pt x="4491375" y="346096"/>
                  <a:pt x="4524221" y="343935"/>
                  <a:pt x="4554302" y="353962"/>
                </a:cubicBezTo>
                <a:cubicBezTo>
                  <a:pt x="4560201" y="355928"/>
                  <a:pt x="4565816" y="359210"/>
                  <a:pt x="4572000" y="359861"/>
                </a:cubicBezTo>
                <a:cubicBezTo>
                  <a:pt x="4603352" y="363161"/>
                  <a:pt x="4666390" y="365760"/>
                  <a:pt x="4666390" y="365760"/>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Shape 46">
            <a:extLst>
              <a:ext uri="{FF2B5EF4-FFF2-40B4-BE49-F238E27FC236}">
                <a16:creationId xmlns:a16="http://schemas.microsoft.com/office/drawing/2014/main" id="{53EC521F-EDA7-6284-6C60-2B9DBEBD4089}"/>
              </a:ext>
            </a:extLst>
          </p:cNvPr>
          <p:cNvSpPr/>
          <p:nvPr/>
        </p:nvSpPr>
        <p:spPr>
          <a:xfrm>
            <a:off x="5913121" y="3988403"/>
            <a:ext cx="3968791" cy="921704"/>
          </a:xfrm>
          <a:custGeom>
            <a:avLst/>
            <a:gdLst>
              <a:gd name="connsiteX0" fmla="*/ 0 w 5291721"/>
              <a:gd name="connsiteY0" fmla="*/ 526915 h 1228938"/>
              <a:gd name="connsiteX1" fmla="*/ 35396 w 5291721"/>
              <a:gd name="connsiteY1" fmla="*/ 521015 h 1228938"/>
              <a:gd name="connsiteX2" fmla="*/ 53094 w 5291721"/>
              <a:gd name="connsiteY2" fmla="*/ 515116 h 1228938"/>
              <a:gd name="connsiteX3" fmla="*/ 82591 w 5291721"/>
              <a:gd name="connsiteY3" fmla="*/ 509217 h 1228938"/>
              <a:gd name="connsiteX4" fmla="*/ 141585 w 5291721"/>
              <a:gd name="connsiteY4" fmla="*/ 521015 h 1228938"/>
              <a:gd name="connsiteX5" fmla="*/ 212377 w 5291721"/>
              <a:gd name="connsiteY5" fmla="*/ 515116 h 1228938"/>
              <a:gd name="connsiteX6" fmla="*/ 253672 w 5291721"/>
              <a:gd name="connsiteY6" fmla="*/ 509217 h 1228938"/>
              <a:gd name="connsiteX7" fmla="*/ 318565 w 5291721"/>
              <a:gd name="connsiteY7" fmla="*/ 497418 h 1228938"/>
              <a:gd name="connsiteX8" fmla="*/ 348062 w 5291721"/>
              <a:gd name="connsiteY8" fmla="*/ 485619 h 1228938"/>
              <a:gd name="connsiteX9" fmla="*/ 536841 w 5291721"/>
              <a:gd name="connsiteY9" fmla="*/ 497418 h 1228938"/>
              <a:gd name="connsiteX10" fmla="*/ 578137 w 5291721"/>
              <a:gd name="connsiteY10" fmla="*/ 509217 h 1228938"/>
              <a:gd name="connsiteX11" fmla="*/ 755117 w 5291721"/>
              <a:gd name="connsiteY11" fmla="*/ 515116 h 1228938"/>
              <a:gd name="connsiteX12" fmla="*/ 991092 w 5291721"/>
              <a:gd name="connsiteY12" fmla="*/ 509217 h 1228938"/>
              <a:gd name="connsiteX13" fmla="*/ 1120877 w 5291721"/>
              <a:gd name="connsiteY13" fmla="*/ 515116 h 1228938"/>
              <a:gd name="connsiteX14" fmla="*/ 1203468 w 5291721"/>
              <a:gd name="connsiteY14" fmla="*/ 526915 h 1228938"/>
              <a:gd name="connsiteX15" fmla="*/ 1221166 w 5291721"/>
              <a:gd name="connsiteY15" fmla="*/ 532814 h 1228938"/>
              <a:gd name="connsiteX16" fmla="*/ 1445342 w 5291721"/>
              <a:gd name="connsiteY16" fmla="*/ 538714 h 1228938"/>
              <a:gd name="connsiteX17" fmla="*/ 1575128 w 5291721"/>
              <a:gd name="connsiteY17" fmla="*/ 562311 h 1228938"/>
              <a:gd name="connsiteX18" fmla="*/ 1657719 w 5291721"/>
              <a:gd name="connsiteY18" fmla="*/ 556412 h 1228938"/>
              <a:gd name="connsiteX19" fmla="*/ 1799303 w 5291721"/>
              <a:gd name="connsiteY19" fmla="*/ 550512 h 1228938"/>
              <a:gd name="connsiteX20" fmla="*/ 1840599 w 5291721"/>
              <a:gd name="connsiteY20" fmla="*/ 544613 h 1228938"/>
              <a:gd name="connsiteX21" fmla="*/ 1893693 w 5291721"/>
              <a:gd name="connsiteY21" fmla="*/ 532814 h 1228938"/>
              <a:gd name="connsiteX22" fmla="*/ 1976284 w 5291721"/>
              <a:gd name="connsiteY22" fmla="*/ 538714 h 1228938"/>
              <a:gd name="connsiteX23" fmla="*/ 2005781 w 5291721"/>
              <a:gd name="connsiteY23" fmla="*/ 526915 h 1228938"/>
              <a:gd name="connsiteX24" fmla="*/ 2011680 w 5291721"/>
              <a:gd name="connsiteY24" fmla="*/ 509217 h 1228938"/>
              <a:gd name="connsiteX25" fmla="*/ 2023479 w 5291721"/>
              <a:gd name="connsiteY25" fmla="*/ 467921 h 1228938"/>
              <a:gd name="connsiteX26" fmla="*/ 2035277 w 5291721"/>
              <a:gd name="connsiteY26" fmla="*/ 367632 h 1228938"/>
              <a:gd name="connsiteX27" fmla="*/ 2047076 w 5291721"/>
              <a:gd name="connsiteY27" fmla="*/ 255544 h 1228938"/>
              <a:gd name="connsiteX28" fmla="*/ 2052975 w 5291721"/>
              <a:gd name="connsiteY28" fmla="*/ 279142 h 1228938"/>
              <a:gd name="connsiteX29" fmla="*/ 2064774 w 5291721"/>
              <a:gd name="connsiteY29" fmla="*/ 349934 h 1228938"/>
              <a:gd name="connsiteX30" fmla="*/ 2088372 w 5291721"/>
              <a:gd name="connsiteY30" fmla="*/ 397129 h 1228938"/>
              <a:gd name="connsiteX31" fmla="*/ 2100170 w 5291721"/>
              <a:gd name="connsiteY31" fmla="*/ 473821 h 1228938"/>
              <a:gd name="connsiteX32" fmla="*/ 2106070 w 5291721"/>
              <a:gd name="connsiteY32" fmla="*/ 532814 h 1228938"/>
              <a:gd name="connsiteX33" fmla="*/ 2111969 w 5291721"/>
              <a:gd name="connsiteY33" fmla="*/ 568210 h 1228938"/>
              <a:gd name="connsiteX34" fmla="*/ 2117868 w 5291721"/>
              <a:gd name="connsiteY34" fmla="*/ 615405 h 1228938"/>
              <a:gd name="connsiteX35" fmla="*/ 2153265 w 5291721"/>
              <a:gd name="connsiteY35" fmla="*/ 627204 h 1228938"/>
              <a:gd name="connsiteX36" fmla="*/ 2200459 w 5291721"/>
              <a:gd name="connsiteY36" fmla="*/ 621304 h 1228938"/>
              <a:gd name="connsiteX37" fmla="*/ 2283050 w 5291721"/>
              <a:gd name="connsiteY37" fmla="*/ 627204 h 1228938"/>
              <a:gd name="connsiteX38" fmla="*/ 2336145 w 5291721"/>
              <a:gd name="connsiteY38" fmla="*/ 639003 h 1228938"/>
              <a:gd name="connsiteX39" fmla="*/ 2365641 w 5291721"/>
              <a:gd name="connsiteY39" fmla="*/ 644902 h 1228938"/>
              <a:gd name="connsiteX40" fmla="*/ 2418735 w 5291721"/>
              <a:gd name="connsiteY40" fmla="*/ 662600 h 1228938"/>
              <a:gd name="connsiteX41" fmla="*/ 2430534 w 5291721"/>
              <a:gd name="connsiteY41" fmla="*/ 721594 h 1228938"/>
              <a:gd name="connsiteX42" fmla="*/ 2436434 w 5291721"/>
              <a:gd name="connsiteY42" fmla="*/ 745191 h 1228938"/>
              <a:gd name="connsiteX43" fmla="*/ 2454132 w 5291721"/>
              <a:gd name="connsiteY43" fmla="*/ 845480 h 1228938"/>
              <a:gd name="connsiteX44" fmla="*/ 2460031 w 5291721"/>
              <a:gd name="connsiteY44" fmla="*/ 886775 h 1228938"/>
              <a:gd name="connsiteX45" fmla="*/ 2465930 w 5291721"/>
              <a:gd name="connsiteY45" fmla="*/ 904474 h 1228938"/>
              <a:gd name="connsiteX46" fmla="*/ 2471830 w 5291721"/>
              <a:gd name="connsiteY46" fmla="*/ 928071 h 1228938"/>
              <a:gd name="connsiteX47" fmla="*/ 2477729 w 5291721"/>
              <a:gd name="connsiteY47" fmla="*/ 969366 h 1228938"/>
              <a:gd name="connsiteX48" fmla="*/ 2489528 w 5291721"/>
              <a:gd name="connsiteY48" fmla="*/ 1010662 h 1228938"/>
              <a:gd name="connsiteX49" fmla="*/ 2501326 w 5291721"/>
              <a:gd name="connsiteY49" fmla="*/ 1105052 h 1228938"/>
              <a:gd name="connsiteX50" fmla="*/ 2507226 w 5291721"/>
              <a:gd name="connsiteY50" fmla="*/ 1187643 h 1228938"/>
              <a:gd name="connsiteX51" fmla="*/ 2530823 w 5291721"/>
              <a:gd name="connsiteY51" fmla="*/ 1228938 h 1228938"/>
              <a:gd name="connsiteX52" fmla="*/ 2566219 w 5291721"/>
              <a:gd name="connsiteY52" fmla="*/ 1199441 h 1228938"/>
              <a:gd name="connsiteX53" fmla="*/ 2572119 w 5291721"/>
              <a:gd name="connsiteY53" fmla="*/ 1146347 h 1228938"/>
              <a:gd name="connsiteX54" fmla="*/ 2578018 w 5291721"/>
              <a:gd name="connsiteY54" fmla="*/ 1116850 h 1228938"/>
              <a:gd name="connsiteX55" fmla="*/ 2589817 w 5291721"/>
              <a:gd name="connsiteY55" fmla="*/ 1046058 h 1228938"/>
              <a:gd name="connsiteX56" fmla="*/ 2601615 w 5291721"/>
              <a:gd name="connsiteY56" fmla="*/ 686197 h 1228938"/>
              <a:gd name="connsiteX57" fmla="*/ 2613414 w 5291721"/>
              <a:gd name="connsiteY57" fmla="*/ 591808 h 1228938"/>
              <a:gd name="connsiteX58" fmla="*/ 2619314 w 5291721"/>
              <a:gd name="connsiteY58" fmla="*/ 568210 h 1228938"/>
              <a:gd name="connsiteX59" fmla="*/ 2648810 w 5291721"/>
              <a:gd name="connsiteY59" fmla="*/ 562311 h 1228938"/>
              <a:gd name="connsiteX60" fmla="*/ 2707804 w 5291721"/>
              <a:gd name="connsiteY60" fmla="*/ 574110 h 1228938"/>
              <a:gd name="connsiteX61" fmla="*/ 2766797 w 5291721"/>
              <a:gd name="connsiteY61" fmla="*/ 597707 h 1228938"/>
              <a:gd name="connsiteX62" fmla="*/ 2790395 w 5291721"/>
              <a:gd name="connsiteY62" fmla="*/ 609506 h 1228938"/>
              <a:gd name="connsiteX63" fmla="*/ 2813992 w 5291721"/>
              <a:gd name="connsiteY63" fmla="*/ 597707 h 1228938"/>
              <a:gd name="connsiteX64" fmla="*/ 2831690 w 5291721"/>
              <a:gd name="connsiteY64" fmla="*/ 585908 h 1228938"/>
              <a:gd name="connsiteX65" fmla="*/ 2861187 w 5291721"/>
              <a:gd name="connsiteY65" fmla="*/ 591808 h 1228938"/>
              <a:gd name="connsiteX66" fmla="*/ 2937879 w 5291721"/>
              <a:gd name="connsiteY66" fmla="*/ 597707 h 1228938"/>
              <a:gd name="connsiteX67" fmla="*/ 3097161 w 5291721"/>
              <a:gd name="connsiteY67" fmla="*/ 603606 h 1228938"/>
              <a:gd name="connsiteX68" fmla="*/ 3221048 w 5291721"/>
              <a:gd name="connsiteY68" fmla="*/ 609506 h 1228938"/>
              <a:gd name="connsiteX69" fmla="*/ 3403928 w 5291721"/>
              <a:gd name="connsiteY69" fmla="*/ 603606 h 1228938"/>
              <a:gd name="connsiteX70" fmla="*/ 3421626 w 5291721"/>
              <a:gd name="connsiteY70" fmla="*/ 556412 h 1228938"/>
              <a:gd name="connsiteX71" fmla="*/ 3409827 w 5291721"/>
              <a:gd name="connsiteY71" fmla="*/ 344035 h 1228938"/>
              <a:gd name="connsiteX72" fmla="*/ 3398028 w 5291721"/>
              <a:gd name="connsiteY72" fmla="*/ 220148 h 1228938"/>
              <a:gd name="connsiteX73" fmla="*/ 3386230 w 5291721"/>
              <a:gd name="connsiteY73" fmla="*/ 155255 h 1228938"/>
              <a:gd name="connsiteX74" fmla="*/ 3392129 w 5291721"/>
              <a:gd name="connsiteY74" fmla="*/ 1872 h 1228938"/>
              <a:gd name="connsiteX75" fmla="*/ 3403928 w 5291721"/>
              <a:gd name="connsiteY75" fmla="*/ 25470 h 1228938"/>
              <a:gd name="connsiteX76" fmla="*/ 3409827 w 5291721"/>
              <a:gd name="connsiteY76" fmla="*/ 49067 h 1228938"/>
              <a:gd name="connsiteX77" fmla="*/ 3415726 w 5291721"/>
              <a:gd name="connsiteY77" fmla="*/ 66765 h 1228938"/>
              <a:gd name="connsiteX78" fmla="*/ 3421626 w 5291721"/>
              <a:gd name="connsiteY78" fmla="*/ 143457 h 1228938"/>
              <a:gd name="connsiteX79" fmla="*/ 3427525 w 5291721"/>
              <a:gd name="connsiteY79" fmla="*/ 172954 h 1228938"/>
              <a:gd name="connsiteX80" fmla="*/ 3433425 w 5291721"/>
              <a:gd name="connsiteY80" fmla="*/ 308639 h 1228938"/>
              <a:gd name="connsiteX81" fmla="*/ 3439324 w 5291721"/>
              <a:gd name="connsiteY81" fmla="*/ 332236 h 1228938"/>
              <a:gd name="connsiteX82" fmla="*/ 3445223 w 5291721"/>
              <a:gd name="connsiteY82" fmla="*/ 361733 h 1228938"/>
              <a:gd name="connsiteX83" fmla="*/ 3451123 w 5291721"/>
              <a:gd name="connsiteY83" fmla="*/ 450223 h 1228938"/>
              <a:gd name="connsiteX84" fmla="*/ 3457022 w 5291721"/>
              <a:gd name="connsiteY84" fmla="*/ 473821 h 1228938"/>
              <a:gd name="connsiteX85" fmla="*/ 3462921 w 5291721"/>
              <a:gd name="connsiteY85" fmla="*/ 532814 h 1228938"/>
              <a:gd name="connsiteX86" fmla="*/ 3486519 w 5291721"/>
              <a:gd name="connsiteY86" fmla="*/ 580009 h 1228938"/>
              <a:gd name="connsiteX87" fmla="*/ 3492418 w 5291721"/>
              <a:gd name="connsiteY87" fmla="*/ 597707 h 1228938"/>
              <a:gd name="connsiteX88" fmla="*/ 3510116 w 5291721"/>
              <a:gd name="connsiteY88" fmla="*/ 609506 h 1228938"/>
              <a:gd name="connsiteX89" fmla="*/ 3533714 w 5291721"/>
              <a:gd name="connsiteY89" fmla="*/ 627204 h 1228938"/>
              <a:gd name="connsiteX90" fmla="*/ 3580908 w 5291721"/>
              <a:gd name="connsiteY90" fmla="*/ 633103 h 1228938"/>
              <a:gd name="connsiteX91" fmla="*/ 3610405 w 5291721"/>
              <a:gd name="connsiteY91" fmla="*/ 627204 h 1228938"/>
              <a:gd name="connsiteX92" fmla="*/ 3704795 w 5291721"/>
              <a:gd name="connsiteY92" fmla="*/ 633103 h 1228938"/>
              <a:gd name="connsiteX93" fmla="*/ 3763788 w 5291721"/>
              <a:gd name="connsiteY93" fmla="*/ 603606 h 1228938"/>
              <a:gd name="connsiteX94" fmla="*/ 3923071 w 5291721"/>
              <a:gd name="connsiteY94" fmla="*/ 603606 h 1228938"/>
              <a:gd name="connsiteX95" fmla="*/ 3964366 w 5291721"/>
              <a:gd name="connsiteY95" fmla="*/ 585908 h 1228938"/>
              <a:gd name="connsiteX96" fmla="*/ 3982065 w 5291721"/>
              <a:gd name="connsiteY96" fmla="*/ 580009 h 1228938"/>
              <a:gd name="connsiteX97" fmla="*/ 4023360 w 5291721"/>
              <a:gd name="connsiteY97" fmla="*/ 591808 h 1228938"/>
              <a:gd name="connsiteX98" fmla="*/ 4052857 w 5291721"/>
              <a:gd name="connsiteY98" fmla="*/ 597707 h 1228938"/>
              <a:gd name="connsiteX99" fmla="*/ 4070555 w 5291721"/>
              <a:gd name="connsiteY99" fmla="*/ 603606 h 1228938"/>
              <a:gd name="connsiteX100" fmla="*/ 4094152 w 5291721"/>
              <a:gd name="connsiteY100" fmla="*/ 609506 h 1228938"/>
              <a:gd name="connsiteX101" fmla="*/ 4135448 w 5291721"/>
              <a:gd name="connsiteY101" fmla="*/ 603606 h 1228938"/>
              <a:gd name="connsiteX102" fmla="*/ 4153146 w 5291721"/>
              <a:gd name="connsiteY102" fmla="*/ 597707 h 1228938"/>
              <a:gd name="connsiteX103" fmla="*/ 4306529 w 5291721"/>
              <a:gd name="connsiteY103" fmla="*/ 574110 h 1228938"/>
              <a:gd name="connsiteX104" fmla="*/ 4336026 w 5291721"/>
              <a:gd name="connsiteY104" fmla="*/ 562311 h 1228938"/>
              <a:gd name="connsiteX105" fmla="*/ 4359623 w 5291721"/>
              <a:gd name="connsiteY105" fmla="*/ 550512 h 1228938"/>
              <a:gd name="connsiteX106" fmla="*/ 4477610 w 5291721"/>
              <a:gd name="connsiteY106" fmla="*/ 544613 h 1228938"/>
              <a:gd name="connsiteX107" fmla="*/ 4684088 w 5291721"/>
              <a:gd name="connsiteY107" fmla="*/ 538714 h 1228938"/>
              <a:gd name="connsiteX108" fmla="*/ 4748981 w 5291721"/>
              <a:gd name="connsiteY108" fmla="*/ 515116 h 1228938"/>
              <a:gd name="connsiteX109" fmla="*/ 4843370 w 5291721"/>
              <a:gd name="connsiteY109" fmla="*/ 526915 h 1228938"/>
              <a:gd name="connsiteX110" fmla="*/ 4896465 w 5291721"/>
              <a:gd name="connsiteY110" fmla="*/ 515116 h 1228938"/>
              <a:gd name="connsiteX111" fmla="*/ 5020351 w 5291721"/>
              <a:gd name="connsiteY111" fmla="*/ 521015 h 1228938"/>
              <a:gd name="connsiteX112" fmla="*/ 5079345 w 5291721"/>
              <a:gd name="connsiteY112" fmla="*/ 532814 h 1228938"/>
              <a:gd name="connsiteX113" fmla="*/ 5108841 w 5291721"/>
              <a:gd name="connsiteY113" fmla="*/ 538714 h 1228938"/>
              <a:gd name="connsiteX114" fmla="*/ 5173734 w 5291721"/>
              <a:gd name="connsiteY114" fmla="*/ 550512 h 1228938"/>
              <a:gd name="connsiteX115" fmla="*/ 5262225 w 5291721"/>
              <a:gd name="connsiteY115" fmla="*/ 538714 h 1228938"/>
              <a:gd name="connsiteX116" fmla="*/ 5291721 w 5291721"/>
              <a:gd name="connsiteY116" fmla="*/ 532814 h 122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291721" h="1228938">
                <a:moveTo>
                  <a:pt x="0" y="526915"/>
                </a:moveTo>
                <a:cubicBezTo>
                  <a:pt x="11799" y="524948"/>
                  <a:pt x="23719" y="523610"/>
                  <a:pt x="35396" y="521015"/>
                </a:cubicBezTo>
                <a:cubicBezTo>
                  <a:pt x="41466" y="519666"/>
                  <a:pt x="47061" y="516624"/>
                  <a:pt x="53094" y="515116"/>
                </a:cubicBezTo>
                <a:cubicBezTo>
                  <a:pt x="62822" y="512684"/>
                  <a:pt x="72759" y="511183"/>
                  <a:pt x="82591" y="509217"/>
                </a:cubicBezTo>
                <a:cubicBezTo>
                  <a:pt x="104386" y="516482"/>
                  <a:pt x="114469" y="521015"/>
                  <a:pt x="141585" y="521015"/>
                </a:cubicBezTo>
                <a:cubicBezTo>
                  <a:pt x="165264" y="521015"/>
                  <a:pt x="188828" y="517595"/>
                  <a:pt x="212377" y="515116"/>
                </a:cubicBezTo>
                <a:cubicBezTo>
                  <a:pt x="226205" y="513660"/>
                  <a:pt x="239929" y="511331"/>
                  <a:pt x="253672" y="509217"/>
                </a:cubicBezTo>
                <a:cubicBezTo>
                  <a:pt x="286360" y="504188"/>
                  <a:pt x="287900" y="503551"/>
                  <a:pt x="318565" y="497418"/>
                </a:cubicBezTo>
                <a:cubicBezTo>
                  <a:pt x="328397" y="493485"/>
                  <a:pt x="337478" y="485960"/>
                  <a:pt x="348062" y="485619"/>
                </a:cubicBezTo>
                <a:cubicBezTo>
                  <a:pt x="379417" y="484608"/>
                  <a:pt x="482297" y="484831"/>
                  <a:pt x="536841" y="497418"/>
                </a:cubicBezTo>
                <a:cubicBezTo>
                  <a:pt x="550791" y="500637"/>
                  <a:pt x="563868" y="508060"/>
                  <a:pt x="578137" y="509217"/>
                </a:cubicBezTo>
                <a:cubicBezTo>
                  <a:pt x="636970" y="513987"/>
                  <a:pt x="696124" y="513150"/>
                  <a:pt x="755117" y="515116"/>
                </a:cubicBezTo>
                <a:cubicBezTo>
                  <a:pt x="921229" y="528958"/>
                  <a:pt x="708324" y="514872"/>
                  <a:pt x="991092" y="509217"/>
                </a:cubicBezTo>
                <a:cubicBezTo>
                  <a:pt x="1034390" y="508351"/>
                  <a:pt x="1077615" y="513150"/>
                  <a:pt x="1120877" y="515116"/>
                </a:cubicBezTo>
                <a:cubicBezTo>
                  <a:pt x="1141303" y="517669"/>
                  <a:pt x="1181585" y="522052"/>
                  <a:pt x="1203468" y="526915"/>
                </a:cubicBezTo>
                <a:cubicBezTo>
                  <a:pt x="1209538" y="528264"/>
                  <a:pt x="1214955" y="532511"/>
                  <a:pt x="1221166" y="532814"/>
                </a:cubicBezTo>
                <a:cubicBezTo>
                  <a:pt x="1295828" y="536456"/>
                  <a:pt x="1370617" y="536747"/>
                  <a:pt x="1445342" y="538714"/>
                </a:cubicBezTo>
                <a:cubicBezTo>
                  <a:pt x="1495813" y="553134"/>
                  <a:pt x="1512850" y="560163"/>
                  <a:pt x="1575128" y="562311"/>
                </a:cubicBezTo>
                <a:cubicBezTo>
                  <a:pt x="1602712" y="563262"/>
                  <a:pt x="1630157" y="557863"/>
                  <a:pt x="1657719" y="556412"/>
                </a:cubicBezTo>
                <a:cubicBezTo>
                  <a:pt x="1704889" y="553929"/>
                  <a:pt x="1752108" y="552479"/>
                  <a:pt x="1799303" y="550512"/>
                </a:cubicBezTo>
                <a:cubicBezTo>
                  <a:pt x="1813068" y="548546"/>
                  <a:pt x="1826883" y="546899"/>
                  <a:pt x="1840599" y="544613"/>
                </a:cubicBezTo>
                <a:cubicBezTo>
                  <a:pt x="1863071" y="540868"/>
                  <a:pt x="1872477" y="538119"/>
                  <a:pt x="1893693" y="532814"/>
                </a:cubicBezTo>
                <a:cubicBezTo>
                  <a:pt x="1921223" y="534781"/>
                  <a:pt x="1948722" y="540165"/>
                  <a:pt x="1976284" y="538714"/>
                </a:cubicBezTo>
                <a:cubicBezTo>
                  <a:pt x="1986859" y="538157"/>
                  <a:pt x="1997646" y="533694"/>
                  <a:pt x="2005781" y="526915"/>
                </a:cubicBezTo>
                <a:cubicBezTo>
                  <a:pt x="2010558" y="522934"/>
                  <a:pt x="2009972" y="515196"/>
                  <a:pt x="2011680" y="509217"/>
                </a:cubicBezTo>
                <a:cubicBezTo>
                  <a:pt x="2026487" y="457390"/>
                  <a:pt x="2009340" y="510334"/>
                  <a:pt x="2023479" y="467921"/>
                </a:cubicBezTo>
                <a:cubicBezTo>
                  <a:pt x="2031667" y="418788"/>
                  <a:pt x="2030622" y="430477"/>
                  <a:pt x="2035277" y="367632"/>
                </a:cubicBezTo>
                <a:cubicBezTo>
                  <a:pt x="2043061" y="262547"/>
                  <a:pt x="2030914" y="304036"/>
                  <a:pt x="2047076" y="255544"/>
                </a:cubicBezTo>
                <a:cubicBezTo>
                  <a:pt x="2049042" y="263410"/>
                  <a:pt x="2051481" y="271173"/>
                  <a:pt x="2052975" y="279142"/>
                </a:cubicBezTo>
                <a:cubicBezTo>
                  <a:pt x="2057384" y="302655"/>
                  <a:pt x="2054075" y="328537"/>
                  <a:pt x="2064774" y="349934"/>
                </a:cubicBezTo>
                <a:lnTo>
                  <a:pt x="2088372" y="397129"/>
                </a:lnTo>
                <a:cubicBezTo>
                  <a:pt x="2092640" y="422740"/>
                  <a:pt x="2097133" y="448004"/>
                  <a:pt x="2100170" y="473821"/>
                </a:cubicBezTo>
                <a:cubicBezTo>
                  <a:pt x="2102479" y="493448"/>
                  <a:pt x="2103619" y="513204"/>
                  <a:pt x="2106070" y="532814"/>
                </a:cubicBezTo>
                <a:cubicBezTo>
                  <a:pt x="2107554" y="544683"/>
                  <a:pt x="2110278" y="556369"/>
                  <a:pt x="2111969" y="568210"/>
                </a:cubicBezTo>
                <a:cubicBezTo>
                  <a:pt x="2114211" y="583905"/>
                  <a:pt x="2108776" y="602417"/>
                  <a:pt x="2117868" y="615405"/>
                </a:cubicBezTo>
                <a:cubicBezTo>
                  <a:pt x="2125000" y="625594"/>
                  <a:pt x="2153265" y="627204"/>
                  <a:pt x="2153265" y="627204"/>
                </a:cubicBezTo>
                <a:cubicBezTo>
                  <a:pt x="2168996" y="625237"/>
                  <a:pt x="2184605" y="621304"/>
                  <a:pt x="2200459" y="621304"/>
                </a:cubicBezTo>
                <a:cubicBezTo>
                  <a:pt x="2228059" y="621304"/>
                  <a:pt x="2255601" y="624315"/>
                  <a:pt x="2283050" y="627204"/>
                </a:cubicBezTo>
                <a:cubicBezTo>
                  <a:pt x="2299964" y="628984"/>
                  <a:pt x="2319423" y="635287"/>
                  <a:pt x="2336145" y="639003"/>
                </a:cubicBezTo>
                <a:cubicBezTo>
                  <a:pt x="2345933" y="641178"/>
                  <a:pt x="2356000" y="642147"/>
                  <a:pt x="2365641" y="644902"/>
                </a:cubicBezTo>
                <a:cubicBezTo>
                  <a:pt x="2383579" y="650027"/>
                  <a:pt x="2418735" y="662600"/>
                  <a:pt x="2418735" y="662600"/>
                </a:cubicBezTo>
                <a:cubicBezTo>
                  <a:pt x="2432439" y="717410"/>
                  <a:pt x="2416069" y="649271"/>
                  <a:pt x="2430534" y="721594"/>
                </a:cubicBezTo>
                <a:cubicBezTo>
                  <a:pt x="2432124" y="729544"/>
                  <a:pt x="2434675" y="737276"/>
                  <a:pt x="2436434" y="745191"/>
                </a:cubicBezTo>
                <a:cubicBezTo>
                  <a:pt x="2443108" y="775225"/>
                  <a:pt x="2450027" y="819485"/>
                  <a:pt x="2454132" y="845480"/>
                </a:cubicBezTo>
                <a:cubicBezTo>
                  <a:pt x="2456301" y="859215"/>
                  <a:pt x="2457304" y="873140"/>
                  <a:pt x="2460031" y="886775"/>
                </a:cubicBezTo>
                <a:cubicBezTo>
                  <a:pt x="2461251" y="892873"/>
                  <a:pt x="2464222" y="898495"/>
                  <a:pt x="2465930" y="904474"/>
                </a:cubicBezTo>
                <a:cubicBezTo>
                  <a:pt x="2468157" y="912270"/>
                  <a:pt x="2470380" y="920094"/>
                  <a:pt x="2471830" y="928071"/>
                </a:cubicBezTo>
                <a:cubicBezTo>
                  <a:pt x="2474317" y="941751"/>
                  <a:pt x="2475242" y="955686"/>
                  <a:pt x="2477729" y="969366"/>
                </a:cubicBezTo>
                <a:cubicBezTo>
                  <a:pt x="2480693" y="985669"/>
                  <a:pt x="2484471" y="995494"/>
                  <a:pt x="2489528" y="1010662"/>
                </a:cubicBezTo>
                <a:cubicBezTo>
                  <a:pt x="2493461" y="1042125"/>
                  <a:pt x="2499067" y="1073424"/>
                  <a:pt x="2501326" y="1105052"/>
                </a:cubicBezTo>
                <a:cubicBezTo>
                  <a:pt x="2503293" y="1132582"/>
                  <a:pt x="2502688" y="1160418"/>
                  <a:pt x="2507226" y="1187643"/>
                </a:cubicBezTo>
                <a:cubicBezTo>
                  <a:pt x="2508889" y="1197620"/>
                  <a:pt x="2524875" y="1220016"/>
                  <a:pt x="2530823" y="1228938"/>
                </a:cubicBezTo>
                <a:cubicBezTo>
                  <a:pt x="2542622" y="1219106"/>
                  <a:pt x="2559350" y="1213178"/>
                  <a:pt x="2566219" y="1199441"/>
                </a:cubicBezTo>
                <a:cubicBezTo>
                  <a:pt x="2574183" y="1183514"/>
                  <a:pt x="2569601" y="1163975"/>
                  <a:pt x="2572119" y="1146347"/>
                </a:cubicBezTo>
                <a:cubicBezTo>
                  <a:pt x="2573537" y="1136421"/>
                  <a:pt x="2576275" y="1126724"/>
                  <a:pt x="2578018" y="1116850"/>
                </a:cubicBezTo>
                <a:cubicBezTo>
                  <a:pt x="2582175" y="1093291"/>
                  <a:pt x="2589817" y="1046058"/>
                  <a:pt x="2589817" y="1046058"/>
                </a:cubicBezTo>
                <a:cubicBezTo>
                  <a:pt x="2605419" y="765207"/>
                  <a:pt x="2582935" y="1190547"/>
                  <a:pt x="2601615" y="686197"/>
                </a:cubicBezTo>
                <a:cubicBezTo>
                  <a:pt x="2603092" y="646316"/>
                  <a:pt x="2605716" y="626447"/>
                  <a:pt x="2613414" y="591808"/>
                </a:cubicBezTo>
                <a:cubicBezTo>
                  <a:pt x="2615173" y="583893"/>
                  <a:pt x="2613085" y="573401"/>
                  <a:pt x="2619314" y="568210"/>
                </a:cubicBezTo>
                <a:cubicBezTo>
                  <a:pt x="2627017" y="561791"/>
                  <a:pt x="2638978" y="564277"/>
                  <a:pt x="2648810" y="562311"/>
                </a:cubicBezTo>
                <a:cubicBezTo>
                  <a:pt x="2668475" y="566244"/>
                  <a:pt x="2689867" y="565142"/>
                  <a:pt x="2707804" y="574110"/>
                </a:cubicBezTo>
                <a:cubicBezTo>
                  <a:pt x="2763148" y="601781"/>
                  <a:pt x="2693892" y="568545"/>
                  <a:pt x="2766797" y="597707"/>
                </a:cubicBezTo>
                <a:cubicBezTo>
                  <a:pt x="2774962" y="600973"/>
                  <a:pt x="2782529" y="605573"/>
                  <a:pt x="2790395" y="609506"/>
                </a:cubicBezTo>
                <a:cubicBezTo>
                  <a:pt x="2798261" y="605573"/>
                  <a:pt x="2806357" y="602070"/>
                  <a:pt x="2813992" y="597707"/>
                </a:cubicBezTo>
                <a:cubicBezTo>
                  <a:pt x="2820148" y="594189"/>
                  <a:pt x="2824655" y="586787"/>
                  <a:pt x="2831690" y="585908"/>
                </a:cubicBezTo>
                <a:cubicBezTo>
                  <a:pt x="2841640" y="584664"/>
                  <a:pt x="2851221" y="590701"/>
                  <a:pt x="2861187" y="591808"/>
                </a:cubicBezTo>
                <a:cubicBezTo>
                  <a:pt x="2886670" y="594639"/>
                  <a:pt x="2912271" y="596427"/>
                  <a:pt x="2937879" y="597707"/>
                </a:cubicBezTo>
                <a:cubicBezTo>
                  <a:pt x="2990943" y="600360"/>
                  <a:pt x="3044077" y="601394"/>
                  <a:pt x="3097161" y="603606"/>
                </a:cubicBezTo>
                <a:lnTo>
                  <a:pt x="3221048" y="609506"/>
                </a:lnTo>
                <a:cubicBezTo>
                  <a:pt x="3282008" y="607539"/>
                  <a:pt x="3344967" y="619213"/>
                  <a:pt x="3403928" y="603606"/>
                </a:cubicBezTo>
                <a:cubicBezTo>
                  <a:pt x="3420170" y="599307"/>
                  <a:pt x="3420743" y="573190"/>
                  <a:pt x="3421626" y="556412"/>
                </a:cubicBezTo>
                <a:cubicBezTo>
                  <a:pt x="3434597" y="309946"/>
                  <a:pt x="3421524" y="449313"/>
                  <a:pt x="3409827" y="344035"/>
                </a:cubicBezTo>
                <a:cubicBezTo>
                  <a:pt x="3405246" y="302806"/>
                  <a:pt x="3406163" y="260825"/>
                  <a:pt x="3398028" y="220148"/>
                </a:cubicBezTo>
                <a:cubicBezTo>
                  <a:pt x="3389783" y="178923"/>
                  <a:pt x="3393777" y="200542"/>
                  <a:pt x="3386230" y="155255"/>
                </a:cubicBezTo>
                <a:cubicBezTo>
                  <a:pt x="3388196" y="104127"/>
                  <a:pt x="3385216" y="52568"/>
                  <a:pt x="3392129" y="1872"/>
                </a:cubicBezTo>
                <a:cubicBezTo>
                  <a:pt x="3393317" y="-6842"/>
                  <a:pt x="3400840" y="17235"/>
                  <a:pt x="3403928" y="25470"/>
                </a:cubicBezTo>
                <a:cubicBezTo>
                  <a:pt x="3406775" y="33062"/>
                  <a:pt x="3407600" y="41271"/>
                  <a:pt x="3409827" y="49067"/>
                </a:cubicBezTo>
                <a:cubicBezTo>
                  <a:pt x="3411535" y="55046"/>
                  <a:pt x="3413760" y="60866"/>
                  <a:pt x="3415726" y="66765"/>
                </a:cubicBezTo>
                <a:cubicBezTo>
                  <a:pt x="3417693" y="92329"/>
                  <a:pt x="3418795" y="117974"/>
                  <a:pt x="3421626" y="143457"/>
                </a:cubicBezTo>
                <a:cubicBezTo>
                  <a:pt x="3422733" y="153423"/>
                  <a:pt x="3426811" y="162952"/>
                  <a:pt x="3427525" y="172954"/>
                </a:cubicBezTo>
                <a:cubicBezTo>
                  <a:pt x="3430751" y="218110"/>
                  <a:pt x="3430081" y="263492"/>
                  <a:pt x="3433425" y="308639"/>
                </a:cubicBezTo>
                <a:cubicBezTo>
                  <a:pt x="3434024" y="316725"/>
                  <a:pt x="3437565" y="324321"/>
                  <a:pt x="3439324" y="332236"/>
                </a:cubicBezTo>
                <a:cubicBezTo>
                  <a:pt x="3441499" y="342024"/>
                  <a:pt x="3443257" y="351901"/>
                  <a:pt x="3445223" y="361733"/>
                </a:cubicBezTo>
                <a:cubicBezTo>
                  <a:pt x="3447190" y="391230"/>
                  <a:pt x="3448028" y="420823"/>
                  <a:pt x="3451123" y="450223"/>
                </a:cubicBezTo>
                <a:cubicBezTo>
                  <a:pt x="3451972" y="458286"/>
                  <a:pt x="3455875" y="465794"/>
                  <a:pt x="3457022" y="473821"/>
                </a:cubicBezTo>
                <a:cubicBezTo>
                  <a:pt x="3459817" y="493385"/>
                  <a:pt x="3459916" y="513281"/>
                  <a:pt x="3462921" y="532814"/>
                </a:cubicBezTo>
                <a:cubicBezTo>
                  <a:pt x="3465877" y="552027"/>
                  <a:pt x="3477737" y="562444"/>
                  <a:pt x="3486519" y="580009"/>
                </a:cubicBezTo>
                <a:cubicBezTo>
                  <a:pt x="3489300" y="585571"/>
                  <a:pt x="3488533" y="592851"/>
                  <a:pt x="3492418" y="597707"/>
                </a:cubicBezTo>
                <a:cubicBezTo>
                  <a:pt x="3496847" y="603244"/>
                  <a:pt x="3504346" y="605385"/>
                  <a:pt x="3510116" y="609506"/>
                </a:cubicBezTo>
                <a:cubicBezTo>
                  <a:pt x="3518117" y="615221"/>
                  <a:pt x="3524386" y="624095"/>
                  <a:pt x="3533714" y="627204"/>
                </a:cubicBezTo>
                <a:cubicBezTo>
                  <a:pt x="3548754" y="632217"/>
                  <a:pt x="3565177" y="631137"/>
                  <a:pt x="3580908" y="633103"/>
                </a:cubicBezTo>
                <a:cubicBezTo>
                  <a:pt x="3590740" y="631137"/>
                  <a:pt x="3600378" y="627204"/>
                  <a:pt x="3610405" y="627204"/>
                </a:cubicBezTo>
                <a:cubicBezTo>
                  <a:pt x="3641930" y="627204"/>
                  <a:pt x="3673637" y="637897"/>
                  <a:pt x="3704795" y="633103"/>
                </a:cubicBezTo>
                <a:cubicBezTo>
                  <a:pt x="3726525" y="629760"/>
                  <a:pt x="3763788" y="603606"/>
                  <a:pt x="3763788" y="603606"/>
                </a:cubicBezTo>
                <a:cubicBezTo>
                  <a:pt x="3807832" y="606053"/>
                  <a:pt x="3874889" y="615652"/>
                  <a:pt x="3923071" y="603606"/>
                </a:cubicBezTo>
                <a:cubicBezTo>
                  <a:pt x="3937600" y="599974"/>
                  <a:pt x="3950461" y="591470"/>
                  <a:pt x="3964366" y="585908"/>
                </a:cubicBezTo>
                <a:cubicBezTo>
                  <a:pt x="3970140" y="583598"/>
                  <a:pt x="3976165" y="581975"/>
                  <a:pt x="3982065" y="580009"/>
                </a:cubicBezTo>
                <a:cubicBezTo>
                  <a:pt x="3995830" y="583942"/>
                  <a:pt x="4009472" y="588336"/>
                  <a:pt x="4023360" y="591808"/>
                </a:cubicBezTo>
                <a:cubicBezTo>
                  <a:pt x="4033088" y="594240"/>
                  <a:pt x="4043129" y="595275"/>
                  <a:pt x="4052857" y="597707"/>
                </a:cubicBezTo>
                <a:cubicBezTo>
                  <a:pt x="4058890" y="599215"/>
                  <a:pt x="4064576" y="601898"/>
                  <a:pt x="4070555" y="603606"/>
                </a:cubicBezTo>
                <a:cubicBezTo>
                  <a:pt x="4078351" y="605833"/>
                  <a:pt x="4086286" y="607539"/>
                  <a:pt x="4094152" y="609506"/>
                </a:cubicBezTo>
                <a:cubicBezTo>
                  <a:pt x="4107917" y="607539"/>
                  <a:pt x="4121813" y="606333"/>
                  <a:pt x="4135448" y="603606"/>
                </a:cubicBezTo>
                <a:cubicBezTo>
                  <a:pt x="4141546" y="602386"/>
                  <a:pt x="4147018" y="598764"/>
                  <a:pt x="4153146" y="597707"/>
                </a:cubicBezTo>
                <a:cubicBezTo>
                  <a:pt x="4204123" y="588918"/>
                  <a:pt x="4255401" y="581976"/>
                  <a:pt x="4306529" y="574110"/>
                </a:cubicBezTo>
                <a:cubicBezTo>
                  <a:pt x="4316361" y="570177"/>
                  <a:pt x="4326349" y="566612"/>
                  <a:pt x="4336026" y="562311"/>
                </a:cubicBezTo>
                <a:cubicBezTo>
                  <a:pt x="4344062" y="558739"/>
                  <a:pt x="4350897" y="551603"/>
                  <a:pt x="4359623" y="550512"/>
                </a:cubicBezTo>
                <a:cubicBezTo>
                  <a:pt x="4398697" y="545628"/>
                  <a:pt x="4438258" y="546044"/>
                  <a:pt x="4477610" y="544613"/>
                </a:cubicBezTo>
                <a:lnTo>
                  <a:pt x="4684088" y="538714"/>
                </a:lnTo>
                <a:cubicBezTo>
                  <a:pt x="4704773" y="528371"/>
                  <a:pt x="4724815" y="516538"/>
                  <a:pt x="4748981" y="515116"/>
                </a:cubicBezTo>
                <a:cubicBezTo>
                  <a:pt x="4769946" y="513883"/>
                  <a:pt x="4818701" y="522803"/>
                  <a:pt x="4843370" y="526915"/>
                </a:cubicBezTo>
                <a:cubicBezTo>
                  <a:pt x="4852474" y="524639"/>
                  <a:pt x="4888971" y="515116"/>
                  <a:pt x="4896465" y="515116"/>
                </a:cubicBezTo>
                <a:cubicBezTo>
                  <a:pt x="4937807" y="515116"/>
                  <a:pt x="4979056" y="519049"/>
                  <a:pt x="5020351" y="521015"/>
                </a:cubicBezTo>
                <a:cubicBezTo>
                  <a:pt x="5054273" y="532324"/>
                  <a:pt x="5025111" y="523775"/>
                  <a:pt x="5079345" y="532814"/>
                </a:cubicBezTo>
                <a:cubicBezTo>
                  <a:pt x="5089235" y="534462"/>
                  <a:pt x="5098951" y="537066"/>
                  <a:pt x="5108841" y="538714"/>
                </a:cubicBezTo>
                <a:cubicBezTo>
                  <a:pt x="5172267" y="549285"/>
                  <a:pt x="5128424" y="539185"/>
                  <a:pt x="5173734" y="550512"/>
                </a:cubicBezTo>
                <a:lnTo>
                  <a:pt x="5262225" y="538714"/>
                </a:lnTo>
                <a:cubicBezTo>
                  <a:pt x="5272141" y="537227"/>
                  <a:pt x="5291721" y="532814"/>
                  <a:pt x="5291721" y="532814"/>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Freeform: Shape 47">
            <a:extLst>
              <a:ext uri="{FF2B5EF4-FFF2-40B4-BE49-F238E27FC236}">
                <a16:creationId xmlns:a16="http://schemas.microsoft.com/office/drawing/2014/main" id="{612EBD73-40F0-8915-A32F-42F48F9C7022}"/>
              </a:ext>
            </a:extLst>
          </p:cNvPr>
          <p:cNvSpPr/>
          <p:nvPr/>
        </p:nvSpPr>
        <p:spPr>
          <a:xfrm>
            <a:off x="7444003" y="5229606"/>
            <a:ext cx="995834" cy="553499"/>
          </a:xfrm>
          <a:custGeom>
            <a:avLst/>
            <a:gdLst>
              <a:gd name="connsiteX0" fmla="*/ 0 w 5291721"/>
              <a:gd name="connsiteY0" fmla="*/ 526915 h 1228938"/>
              <a:gd name="connsiteX1" fmla="*/ 35396 w 5291721"/>
              <a:gd name="connsiteY1" fmla="*/ 521015 h 1228938"/>
              <a:gd name="connsiteX2" fmla="*/ 53094 w 5291721"/>
              <a:gd name="connsiteY2" fmla="*/ 515116 h 1228938"/>
              <a:gd name="connsiteX3" fmla="*/ 82591 w 5291721"/>
              <a:gd name="connsiteY3" fmla="*/ 509217 h 1228938"/>
              <a:gd name="connsiteX4" fmla="*/ 141585 w 5291721"/>
              <a:gd name="connsiteY4" fmla="*/ 521015 h 1228938"/>
              <a:gd name="connsiteX5" fmla="*/ 212377 w 5291721"/>
              <a:gd name="connsiteY5" fmla="*/ 515116 h 1228938"/>
              <a:gd name="connsiteX6" fmla="*/ 253672 w 5291721"/>
              <a:gd name="connsiteY6" fmla="*/ 509217 h 1228938"/>
              <a:gd name="connsiteX7" fmla="*/ 318565 w 5291721"/>
              <a:gd name="connsiteY7" fmla="*/ 497418 h 1228938"/>
              <a:gd name="connsiteX8" fmla="*/ 348062 w 5291721"/>
              <a:gd name="connsiteY8" fmla="*/ 485619 h 1228938"/>
              <a:gd name="connsiteX9" fmla="*/ 536841 w 5291721"/>
              <a:gd name="connsiteY9" fmla="*/ 497418 h 1228938"/>
              <a:gd name="connsiteX10" fmla="*/ 578137 w 5291721"/>
              <a:gd name="connsiteY10" fmla="*/ 509217 h 1228938"/>
              <a:gd name="connsiteX11" fmla="*/ 755117 w 5291721"/>
              <a:gd name="connsiteY11" fmla="*/ 515116 h 1228938"/>
              <a:gd name="connsiteX12" fmla="*/ 991092 w 5291721"/>
              <a:gd name="connsiteY12" fmla="*/ 509217 h 1228938"/>
              <a:gd name="connsiteX13" fmla="*/ 1120877 w 5291721"/>
              <a:gd name="connsiteY13" fmla="*/ 515116 h 1228938"/>
              <a:gd name="connsiteX14" fmla="*/ 1203468 w 5291721"/>
              <a:gd name="connsiteY14" fmla="*/ 526915 h 1228938"/>
              <a:gd name="connsiteX15" fmla="*/ 1221166 w 5291721"/>
              <a:gd name="connsiteY15" fmla="*/ 532814 h 1228938"/>
              <a:gd name="connsiteX16" fmla="*/ 1445342 w 5291721"/>
              <a:gd name="connsiteY16" fmla="*/ 538714 h 1228938"/>
              <a:gd name="connsiteX17" fmla="*/ 1575128 w 5291721"/>
              <a:gd name="connsiteY17" fmla="*/ 562311 h 1228938"/>
              <a:gd name="connsiteX18" fmla="*/ 1657719 w 5291721"/>
              <a:gd name="connsiteY18" fmla="*/ 556412 h 1228938"/>
              <a:gd name="connsiteX19" fmla="*/ 1799303 w 5291721"/>
              <a:gd name="connsiteY19" fmla="*/ 550512 h 1228938"/>
              <a:gd name="connsiteX20" fmla="*/ 1840599 w 5291721"/>
              <a:gd name="connsiteY20" fmla="*/ 544613 h 1228938"/>
              <a:gd name="connsiteX21" fmla="*/ 1893693 w 5291721"/>
              <a:gd name="connsiteY21" fmla="*/ 532814 h 1228938"/>
              <a:gd name="connsiteX22" fmla="*/ 1976284 w 5291721"/>
              <a:gd name="connsiteY22" fmla="*/ 538714 h 1228938"/>
              <a:gd name="connsiteX23" fmla="*/ 2005781 w 5291721"/>
              <a:gd name="connsiteY23" fmla="*/ 526915 h 1228938"/>
              <a:gd name="connsiteX24" fmla="*/ 2011680 w 5291721"/>
              <a:gd name="connsiteY24" fmla="*/ 509217 h 1228938"/>
              <a:gd name="connsiteX25" fmla="*/ 2023479 w 5291721"/>
              <a:gd name="connsiteY25" fmla="*/ 467921 h 1228938"/>
              <a:gd name="connsiteX26" fmla="*/ 2035277 w 5291721"/>
              <a:gd name="connsiteY26" fmla="*/ 367632 h 1228938"/>
              <a:gd name="connsiteX27" fmla="*/ 2047076 w 5291721"/>
              <a:gd name="connsiteY27" fmla="*/ 255544 h 1228938"/>
              <a:gd name="connsiteX28" fmla="*/ 2052975 w 5291721"/>
              <a:gd name="connsiteY28" fmla="*/ 279142 h 1228938"/>
              <a:gd name="connsiteX29" fmla="*/ 2064774 w 5291721"/>
              <a:gd name="connsiteY29" fmla="*/ 349934 h 1228938"/>
              <a:gd name="connsiteX30" fmla="*/ 2088372 w 5291721"/>
              <a:gd name="connsiteY30" fmla="*/ 397129 h 1228938"/>
              <a:gd name="connsiteX31" fmla="*/ 2100170 w 5291721"/>
              <a:gd name="connsiteY31" fmla="*/ 473821 h 1228938"/>
              <a:gd name="connsiteX32" fmla="*/ 2106070 w 5291721"/>
              <a:gd name="connsiteY32" fmla="*/ 532814 h 1228938"/>
              <a:gd name="connsiteX33" fmla="*/ 2111969 w 5291721"/>
              <a:gd name="connsiteY33" fmla="*/ 568210 h 1228938"/>
              <a:gd name="connsiteX34" fmla="*/ 2117868 w 5291721"/>
              <a:gd name="connsiteY34" fmla="*/ 615405 h 1228938"/>
              <a:gd name="connsiteX35" fmla="*/ 2153265 w 5291721"/>
              <a:gd name="connsiteY35" fmla="*/ 627204 h 1228938"/>
              <a:gd name="connsiteX36" fmla="*/ 2200459 w 5291721"/>
              <a:gd name="connsiteY36" fmla="*/ 621304 h 1228938"/>
              <a:gd name="connsiteX37" fmla="*/ 2283050 w 5291721"/>
              <a:gd name="connsiteY37" fmla="*/ 627204 h 1228938"/>
              <a:gd name="connsiteX38" fmla="*/ 2336145 w 5291721"/>
              <a:gd name="connsiteY38" fmla="*/ 639003 h 1228938"/>
              <a:gd name="connsiteX39" fmla="*/ 2365641 w 5291721"/>
              <a:gd name="connsiteY39" fmla="*/ 644902 h 1228938"/>
              <a:gd name="connsiteX40" fmla="*/ 2418735 w 5291721"/>
              <a:gd name="connsiteY40" fmla="*/ 662600 h 1228938"/>
              <a:gd name="connsiteX41" fmla="*/ 2430534 w 5291721"/>
              <a:gd name="connsiteY41" fmla="*/ 721594 h 1228938"/>
              <a:gd name="connsiteX42" fmla="*/ 2436434 w 5291721"/>
              <a:gd name="connsiteY42" fmla="*/ 745191 h 1228938"/>
              <a:gd name="connsiteX43" fmla="*/ 2454132 w 5291721"/>
              <a:gd name="connsiteY43" fmla="*/ 845480 h 1228938"/>
              <a:gd name="connsiteX44" fmla="*/ 2460031 w 5291721"/>
              <a:gd name="connsiteY44" fmla="*/ 886775 h 1228938"/>
              <a:gd name="connsiteX45" fmla="*/ 2465930 w 5291721"/>
              <a:gd name="connsiteY45" fmla="*/ 904474 h 1228938"/>
              <a:gd name="connsiteX46" fmla="*/ 2471830 w 5291721"/>
              <a:gd name="connsiteY46" fmla="*/ 928071 h 1228938"/>
              <a:gd name="connsiteX47" fmla="*/ 2477729 w 5291721"/>
              <a:gd name="connsiteY47" fmla="*/ 969366 h 1228938"/>
              <a:gd name="connsiteX48" fmla="*/ 2489528 w 5291721"/>
              <a:gd name="connsiteY48" fmla="*/ 1010662 h 1228938"/>
              <a:gd name="connsiteX49" fmla="*/ 2501326 w 5291721"/>
              <a:gd name="connsiteY49" fmla="*/ 1105052 h 1228938"/>
              <a:gd name="connsiteX50" fmla="*/ 2507226 w 5291721"/>
              <a:gd name="connsiteY50" fmla="*/ 1187643 h 1228938"/>
              <a:gd name="connsiteX51" fmla="*/ 2530823 w 5291721"/>
              <a:gd name="connsiteY51" fmla="*/ 1228938 h 1228938"/>
              <a:gd name="connsiteX52" fmla="*/ 2566219 w 5291721"/>
              <a:gd name="connsiteY52" fmla="*/ 1199441 h 1228938"/>
              <a:gd name="connsiteX53" fmla="*/ 2572119 w 5291721"/>
              <a:gd name="connsiteY53" fmla="*/ 1146347 h 1228938"/>
              <a:gd name="connsiteX54" fmla="*/ 2578018 w 5291721"/>
              <a:gd name="connsiteY54" fmla="*/ 1116850 h 1228938"/>
              <a:gd name="connsiteX55" fmla="*/ 2589817 w 5291721"/>
              <a:gd name="connsiteY55" fmla="*/ 1046058 h 1228938"/>
              <a:gd name="connsiteX56" fmla="*/ 2601615 w 5291721"/>
              <a:gd name="connsiteY56" fmla="*/ 686197 h 1228938"/>
              <a:gd name="connsiteX57" fmla="*/ 2613414 w 5291721"/>
              <a:gd name="connsiteY57" fmla="*/ 591808 h 1228938"/>
              <a:gd name="connsiteX58" fmla="*/ 2619314 w 5291721"/>
              <a:gd name="connsiteY58" fmla="*/ 568210 h 1228938"/>
              <a:gd name="connsiteX59" fmla="*/ 2648810 w 5291721"/>
              <a:gd name="connsiteY59" fmla="*/ 562311 h 1228938"/>
              <a:gd name="connsiteX60" fmla="*/ 2707804 w 5291721"/>
              <a:gd name="connsiteY60" fmla="*/ 574110 h 1228938"/>
              <a:gd name="connsiteX61" fmla="*/ 2766797 w 5291721"/>
              <a:gd name="connsiteY61" fmla="*/ 597707 h 1228938"/>
              <a:gd name="connsiteX62" fmla="*/ 2790395 w 5291721"/>
              <a:gd name="connsiteY62" fmla="*/ 609506 h 1228938"/>
              <a:gd name="connsiteX63" fmla="*/ 2813992 w 5291721"/>
              <a:gd name="connsiteY63" fmla="*/ 597707 h 1228938"/>
              <a:gd name="connsiteX64" fmla="*/ 2831690 w 5291721"/>
              <a:gd name="connsiteY64" fmla="*/ 585908 h 1228938"/>
              <a:gd name="connsiteX65" fmla="*/ 2861187 w 5291721"/>
              <a:gd name="connsiteY65" fmla="*/ 591808 h 1228938"/>
              <a:gd name="connsiteX66" fmla="*/ 2937879 w 5291721"/>
              <a:gd name="connsiteY66" fmla="*/ 597707 h 1228938"/>
              <a:gd name="connsiteX67" fmla="*/ 3097161 w 5291721"/>
              <a:gd name="connsiteY67" fmla="*/ 603606 h 1228938"/>
              <a:gd name="connsiteX68" fmla="*/ 3221048 w 5291721"/>
              <a:gd name="connsiteY68" fmla="*/ 609506 h 1228938"/>
              <a:gd name="connsiteX69" fmla="*/ 3403928 w 5291721"/>
              <a:gd name="connsiteY69" fmla="*/ 603606 h 1228938"/>
              <a:gd name="connsiteX70" fmla="*/ 3421626 w 5291721"/>
              <a:gd name="connsiteY70" fmla="*/ 556412 h 1228938"/>
              <a:gd name="connsiteX71" fmla="*/ 3409827 w 5291721"/>
              <a:gd name="connsiteY71" fmla="*/ 344035 h 1228938"/>
              <a:gd name="connsiteX72" fmla="*/ 3398028 w 5291721"/>
              <a:gd name="connsiteY72" fmla="*/ 220148 h 1228938"/>
              <a:gd name="connsiteX73" fmla="*/ 3386230 w 5291721"/>
              <a:gd name="connsiteY73" fmla="*/ 155255 h 1228938"/>
              <a:gd name="connsiteX74" fmla="*/ 3392129 w 5291721"/>
              <a:gd name="connsiteY74" fmla="*/ 1872 h 1228938"/>
              <a:gd name="connsiteX75" fmla="*/ 3403928 w 5291721"/>
              <a:gd name="connsiteY75" fmla="*/ 25470 h 1228938"/>
              <a:gd name="connsiteX76" fmla="*/ 3409827 w 5291721"/>
              <a:gd name="connsiteY76" fmla="*/ 49067 h 1228938"/>
              <a:gd name="connsiteX77" fmla="*/ 3415726 w 5291721"/>
              <a:gd name="connsiteY77" fmla="*/ 66765 h 1228938"/>
              <a:gd name="connsiteX78" fmla="*/ 3421626 w 5291721"/>
              <a:gd name="connsiteY78" fmla="*/ 143457 h 1228938"/>
              <a:gd name="connsiteX79" fmla="*/ 3427525 w 5291721"/>
              <a:gd name="connsiteY79" fmla="*/ 172954 h 1228938"/>
              <a:gd name="connsiteX80" fmla="*/ 3433425 w 5291721"/>
              <a:gd name="connsiteY80" fmla="*/ 308639 h 1228938"/>
              <a:gd name="connsiteX81" fmla="*/ 3439324 w 5291721"/>
              <a:gd name="connsiteY81" fmla="*/ 332236 h 1228938"/>
              <a:gd name="connsiteX82" fmla="*/ 3445223 w 5291721"/>
              <a:gd name="connsiteY82" fmla="*/ 361733 h 1228938"/>
              <a:gd name="connsiteX83" fmla="*/ 3451123 w 5291721"/>
              <a:gd name="connsiteY83" fmla="*/ 450223 h 1228938"/>
              <a:gd name="connsiteX84" fmla="*/ 3457022 w 5291721"/>
              <a:gd name="connsiteY84" fmla="*/ 473821 h 1228938"/>
              <a:gd name="connsiteX85" fmla="*/ 3462921 w 5291721"/>
              <a:gd name="connsiteY85" fmla="*/ 532814 h 1228938"/>
              <a:gd name="connsiteX86" fmla="*/ 3486519 w 5291721"/>
              <a:gd name="connsiteY86" fmla="*/ 580009 h 1228938"/>
              <a:gd name="connsiteX87" fmla="*/ 3492418 w 5291721"/>
              <a:gd name="connsiteY87" fmla="*/ 597707 h 1228938"/>
              <a:gd name="connsiteX88" fmla="*/ 3510116 w 5291721"/>
              <a:gd name="connsiteY88" fmla="*/ 609506 h 1228938"/>
              <a:gd name="connsiteX89" fmla="*/ 3533714 w 5291721"/>
              <a:gd name="connsiteY89" fmla="*/ 627204 h 1228938"/>
              <a:gd name="connsiteX90" fmla="*/ 3580908 w 5291721"/>
              <a:gd name="connsiteY90" fmla="*/ 633103 h 1228938"/>
              <a:gd name="connsiteX91" fmla="*/ 3610405 w 5291721"/>
              <a:gd name="connsiteY91" fmla="*/ 627204 h 1228938"/>
              <a:gd name="connsiteX92" fmla="*/ 3704795 w 5291721"/>
              <a:gd name="connsiteY92" fmla="*/ 633103 h 1228938"/>
              <a:gd name="connsiteX93" fmla="*/ 3763788 w 5291721"/>
              <a:gd name="connsiteY93" fmla="*/ 603606 h 1228938"/>
              <a:gd name="connsiteX94" fmla="*/ 3923071 w 5291721"/>
              <a:gd name="connsiteY94" fmla="*/ 603606 h 1228938"/>
              <a:gd name="connsiteX95" fmla="*/ 3964366 w 5291721"/>
              <a:gd name="connsiteY95" fmla="*/ 585908 h 1228938"/>
              <a:gd name="connsiteX96" fmla="*/ 3982065 w 5291721"/>
              <a:gd name="connsiteY96" fmla="*/ 580009 h 1228938"/>
              <a:gd name="connsiteX97" fmla="*/ 4023360 w 5291721"/>
              <a:gd name="connsiteY97" fmla="*/ 591808 h 1228938"/>
              <a:gd name="connsiteX98" fmla="*/ 4052857 w 5291721"/>
              <a:gd name="connsiteY98" fmla="*/ 597707 h 1228938"/>
              <a:gd name="connsiteX99" fmla="*/ 4070555 w 5291721"/>
              <a:gd name="connsiteY99" fmla="*/ 603606 h 1228938"/>
              <a:gd name="connsiteX100" fmla="*/ 4094152 w 5291721"/>
              <a:gd name="connsiteY100" fmla="*/ 609506 h 1228938"/>
              <a:gd name="connsiteX101" fmla="*/ 4135448 w 5291721"/>
              <a:gd name="connsiteY101" fmla="*/ 603606 h 1228938"/>
              <a:gd name="connsiteX102" fmla="*/ 4153146 w 5291721"/>
              <a:gd name="connsiteY102" fmla="*/ 597707 h 1228938"/>
              <a:gd name="connsiteX103" fmla="*/ 4306529 w 5291721"/>
              <a:gd name="connsiteY103" fmla="*/ 574110 h 1228938"/>
              <a:gd name="connsiteX104" fmla="*/ 4336026 w 5291721"/>
              <a:gd name="connsiteY104" fmla="*/ 562311 h 1228938"/>
              <a:gd name="connsiteX105" fmla="*/ 4359623 w 5291721"/>
              <a:gd name="connsiteY105" fmla="*/ 550512 h 1228938"/>
              <a:gd name="connsiteX106" fmla="*/ 4477610 w 5291721"/>
              <a:gd name="connsiteY106" fmla="*/ 544613 h 1228938"/>
              <a:gd name="connsiteX107" fmla="*/ 4684088 w 5291721"/>
              <a:gd name="connsiteY107" fmla="*/ 538714 h 1228938"/>
              <a:gd name="connsiteX108" fmla="*/ 4748981 w 5291721"/>
              <a:gd name="connsiteY108" fmla="*/ 515116 h 1228938"/>
              <a:gd name="connsiteX109" fmla="*/ 4843370 w 5291721"/>
              <a:gd name="connsiteY109" fmla="*/ 526915 h 1228938"/>
              <a:gd name="connsiteX110" fmla="*/ 4896465 w 5291721"/>
              <a:gd name="connsiteY110" fmla="*/ 515116 h 1228938"/>
              <a:gd name="connsiteX111" fmla="*/ 5020351 w 5291721"/>
              <a:gd name="connsiteY111" fmla="*/ 521015 h 1228938"/>
              <a:gd name="connsiteX112" fmla="*/ 5079345 w 5291721"/>
              <a:gd name="connsiteY112" fmla="*/ 532814 h 1228938"/>
              <a:gd name="connsiteX113" fmla="*/ 5108841 w 5291721"/>
              <a:gd name="connsiteY113" fmla="*/ 538714 h 1228938"/>
              <a:gd name="connsiteX114" fmla="*/ 5173734 w 5291721"/>
              <a:gd name="connsiteY114" fmla="*/ 550512 h 1228938"/>
              <a:gd name="connsiteX115" fmla="*/ 5262225 w 5291721"/>
              <a:gd name="connsiteY115" fmla="*/ 538714 h 1228938"/>
              <a:gd name="connsiteX116" fmla="*/ 5291721 w 5291721"/>
              <a:gd name="connsiteY116" fmla="*/ 532814 h 122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291721" h="1228938">
                <a:moveTo>
                  <a:pt x="0" y="526915"/>
                </a:moveTo>
                <a:cubicBezTo>
                  <a:pt x="11799" y="524948"/>
                  <a:pt x="23719" y="523610"/>
                  <a:pt x="35396" y="521015"/>
                </a:cubicBezTo>
                <a:cubicBezTo>
                  <a:pt x="41466" y="519666"/>
                  <a:pt x="47061" y="516624"/>
                  <a:pt x="53094" y="515116"/>
                </a:cubicBezTo>
                <a:cubicBezTo>
                  <a:pt x="62822" y="512684"/>
                  <a:pt x="72759" y="511183"/>
                  <a:pt x="82591" y="509217"/>
                </a:cubicBezTo>
                <a:cubicBezTo>
                  <a:pt x="104386" y="516482"/>
                  <a:pt x="114469" y="521015"/>
                  <a:pt x="141585" y="521015"/>
                </a:cubicBezTo>
                <a:cubicBezTo>
                  <a:pt x="165264" y="521015"/>
                  <a:pt x="188828" y="517595"/>
                  <a:pt x="212377" y="515116"/>
                </a:cubicBezTo>
                <a:cubicBezTo>
                  <a:pt x="226205" y="513660"/>
                  <a:pt x="239929" y="511331"/>
                  <a:pt x="253672" y="509217"/>
                </a:cubicBezTo>
                <a:cubicBezTo>
                  <a:pt x="286360" y="504188"/>
                  <a:pt x="287900" y="503551"/>
                  <a:pt x="318565" y="497418"/>
                </a:cubicBezTo>
                <a:cubicBezTo>
                  <a:pt x="328397" y="493485"/>
                  <a:pt x="337478" y="485960"/>
                  <a:pt x="348062" y="485619"/>
                </a:cubicBezTo>
                <a:cubicBezTo>
                  <a:pt x="379417" y="484608"/>
                  <a:pt x="482297" y="484831"/>
                  <a:pt x="536841" y="497418"/>
                </a:cubicBezTo>
                <a:cubicBezTo>
                  <a:pt x="550791" y="500637"/>
                  <a:pt x="563868" y="508060"/>
                  <a:pt x="578137" y="509217"/>
                </a:cubicBezTo>
                <a:cubicBezTo>
                  <a:pt x="636970" y="513987"/>
                  <a:pt x="696124" y="513150"/>
                  <a:pt x="755117" y="515116"/>
                </a:cubicBezTo>
                <a:cubicBezTo>
                  <a:pt x="921229" y="528958"/>
                  <a:pt x="708324" y="514872"/>
                  <a:pt x="991092" y="509217"/>
                </a:cubicBezTo>
                <a:cubicBezTo>
                  <a:pt x="1034390" y="508351"/>
                  <a:pt x="1077615" y="513150"/>
                  <a:pt x="1120877" y="515116"/>
                </a:cubicBezTo>
                <a:cubicBezTo>
                  <a:pt x="1141303" y="517669"/>
                  <a:pt x="1181585" y="522052"/>
                  <a:pt x="1203468" y="526915"/>
                </a:cubicBezTo>
                <a:cubicBezTo>
                  <a:pt x="1209538" y="528264"/>
                  <a:pt x="1214955" y="532511"/>
                  <a:pt x="1221166" y="532814"/>
                </a:cubicBezTo>
                <a:cubicBezTo>
                  <a:pt x="1295828" y="536456"/>
                  <a:pt x="1370617" y="536747"/>
                  <a:pt x="1445342" y="538714"/>
                </a:cubicBezTo>
                <a:cubicBezTo>
                  <a:pt x="1495813" y="553134"/>
                  <a:pt x="1512850" y="560163"/>
                  <a:pt x="1575128" y="562311"/>
                </a:cubicBezTo>
                <a:cubicBezTo>
                  <a:pt x="1602712" y="563262"/>
                  <a:pt x="1630157" y="557863"/>
                  <a:pt x="1657719" y="556412"/>
                </a:cubicBezTo>
                <a:cubicBezTo>
                  <a:pt x="1704889" y="553929"/>
                  <a:pt x="1752108" y="552479"/>
                  <a:pt x="1799303" y="550512"/>
                </a:cubicBezTo>
                <a:cubicBezTo>
                  <a:pt x="1813068" y="548546"/>
                  <a:pt x="1826883" y="546899"/>
                  <a:pt x="1840599" y="544613"/>
                </a:cubicBezTo>
                <a:cubicBezTo>
                  <a:pt x="1863071" y="540868"/>
                  <a:pt x="1872477" y="538119"/>
                  <a:pt x="1893693" y="532814"/>
                </a:cubicBezTo>
                <a:cubicBezTo>
                  <a:pt x="1921223" y="534781"/>
                  <a:pt x="1948722" y="540165"/>
                  <a:pt x="1976284" y="538714"/>
                </a:cubicBezTo>
                <a:cubicBezTo>
                  <a:pt x="1986859" y="538157"/>
                  <a:pt x="1997646" y="533694"/>
                  <a:pt x="2005781" y="526915"/>
                </a:cubicBezTo>
                <a:cubicBezTo>
                  <a:pt x="2010558" y="522934"/>
                  <a:pt x="2009972" y="515196"/>
                  <a:pt x="2011680" y="509217"/>
                </a:cubicBezTo>
                <a:cubicBezTo>
                  <a:pt x="2026487" y="457390"/>
                  <a:pt x="2009340" y="510334"/>
                  <a:pt x="2023479" y="467921"/>
                </a:cubicBezTo>
                <a:cubicBezTo>
                  <a:pt x="2031667" y="418788"/>
                  <a:pt x="2030622" y="430477"/>
                  <a:pt x="2035277" y="367632"/>
                </a:cubicBezTo>
                <a:cubicBezTo>
                  <a:pt x="2043061" y="262547"/>
                  <a:pt x="2030914" y="304036"/>
                  <a:pt x="2047076" y="255544"/>
                </a:cubicBezTo>
                <a:cubicBezTo>
                  <a:pt x="2049042" y="263410"/>
                  <a:pt x="2051481" y="271173"/>
                  <a:pt x="2052975" y="279142"/>
                </a:cubicBezTo>
                <a:cubicBezTo>
                  <a:pt x="2057384" y="302655"/>
                  <a:pt x="2054075" y="328537"/>
                  <a:pt x="2064774" y="349934"/>
                </a:cubicBezTo>
                <a:lnTo>
                  <a:pt x="2088372" y="397129"/>
                </a:lnTo>
                <a:cubicBezTo>
                  <a:pt x="2092640" y="422740"/>
                  <a:pt x="2097133" y="448004"/>
                  <a:pt x="2100170" y="473821"/>
                </a:cubicBezTo>
                <a:cubicBezTo>
                  <a:pt x="2102479" y="493448"/>
                  <a:pt x="2103619" y="513204"/>
                  <a:pt x="2106070" y="532814"/>
                </a:cubicBezTo>
                <a:cubicBezTo>
                  <a:pt x="2107554" y="544683"/>
                  <a:pt x="2110278" y="556369"/>
                  <a:pt x="2111969" y="568210"/>
                </a:cubicBezTo>
                <a:cubicBezTo>
                  <a:pt x="2114211" y="583905"/>
                  <a:pt x="2108776" y="602417"/>
                  <a:pt x="2117868" y="615405"/>
                </a:cubicBezTo>
                <a:cubicBezTo>
                  <a:pt x="2125000" y="625594"/>
                  <a:pt x="2153265" y="627204"/>
                  <a:pt x="2153265" y="627204"/>
                </a:cubicBezTo>
                <a:cubicBezTo>
                  <a:pt x="2168996" y="625237"/>
                  <a:pt x="2184605" y="621304"/>
                  <a:pt x="2200459" y="621304"/>
                </a:cubicBezTo>
                <a:cubicBezTo>
                  <a:pt x="2228059" y="621304"/>
                  <a:pt x="2255601" y="624315"/>
                  <a:pt x="2283050" y="627204"/>
                </a:cubicBezTo>
                <a:cubicBezTo>
                  <a:pt x="2299964" y="628984"/>
                  <a:pt x="2319423" y="635287"/>
                  <a:pt x="2336145" y="639003"/>
                </a:cubicBezTo>
                <a:cubicBezTo>
                  <a:pt x="2345933" y="641178"/>
                  <a:pt x="2356000" y="642147"/>
                  <a:pt x="2365641" y="644902"/>
                </a:cubicBezTo>
                <a:cubicBezTo>
                  <a:pt x="2383579" y="650027"/>
                  <a:pt x="2418735" y="662600"/>
                  <a:pt x="2418735" y="662600"/>
                </a:cubicBezTo>
                <a:cubicBezTo>
                  <a:pt x="2432439" y="717410"/>
                  <a:pt x="2416069" y="649271"/>
                  <a:pt x="2430534" y="721594"/>
                </a:cubicBezTo>
                <a:cubicBezTo>
                  <a:pt x="2432124" y="729544"/>
                  <a:pt x="2434675" y="737276"/>
                  <a:pt x="2436434" y="745191"/>
                </a:cubicBezTo>
                <a:cubicBezTo>
                  <a:pt x="2443108" y="775225"/>
                  <a:pt x="2450027" y="819485"/>
                  <a:pt x="2454132" y="845480"/>
                </a:cubicBezTo>
                <a:cubicBezTo>
                  <a:pt x="2456301" y="859215"/>
                  <a:pt x="2457304" y="873140"/>
                  <a:pt x="2460031" y="886775"/>
                </a:cubicBezTo>
                <a:cubicBezTo>
                  <a:pt x="2461251" y="892873"/>
                  <a:pt x="2464222" y="898495"/>
                  <a:pt x="2465930" y="904474"/>
                </a:cubicBezTo>
                <a:cubicBezTo>
                  <a:pt x="2468157" y="912270"/>
                  <a:pt x="2470380" y="920094"/>
                  <a:pt x="2471830" y="928071"/>
                </a:cubicBezTo>
                <a:cubicBezTo>
                  <a:pt x="2474317" y="941751"/>
                  <a:pt x="2475242" y="955686"/>
                  <a:pt x="2477729" y="969366"/>
                </a:cubicBezTo>
                <a:cubicBezTo>
                  <a:pt x="2480693" y="985669"/>
                  <a:pt x="2484471" y="995494"/>
                  <a:pt x="2489528" y="1010662"/>
                </a:cubicBezTo>
                <a:cubicBezTo>
                  <a:pt x="2493461" y="1042125"/>
                  <a:pt x="2499067" y="1073424"/>
                  <a:pt x="2501326" y="1105052"/>
                </a:cubicBezTo>
                <a:cubicBezTo>
                  <a:pt x="2503293" y="1132582"/>
                  <a:pt x="2502688" y="1160418"/>
                  <a:pt x="2507226" y="1187643"/>
                </a:cubicBezTo>
                <a:cubicBezTo>
                  <a:pt x="2508889" y="1197620"/>
                  <a:pt x="2524875" y="1220016"/>
                  <a:pt x="2530823" y="1228938"/>
                </a:cubicBezTo>
                <a:cubicBezTo>
                  <a:pt x="2542622" y="1219106"/>
                  <a:pt x="2559350" y="1213178"/>
                  <a:pt x="2566219" y="1199441"/>
                </a:cubicBezTo>
                <a:cubicBezTo>
                  <a:pt x="2574183" y="1183514"/>
                  <a:pt x="2569601" y="1163975"/>
                  <a:pt x="2572119" y="1146347"/>
                </a:cubicBezTo>
                <a:cubicBezTo>
                  <a:pt x="2573537" y="1136421"/>
                  <a:pt x="2576275" y="1126724"/>
                  <a:pt x="2578018" y="1116850"/>
                </a:cubicBezTo>
                <a:cubicBezTo>
                  <a:pt x="2582175" y="1093291"/>
                  <a:pt x="2589817" y="1046058"/>
                  <a:pt x="2589817" y="1046058"/>
                </a:cubicBezTo>
                <a:cubicBezTo>
                  <a:pt x="2605419" y="765207"/>
                  <a:pt x="2582935" y="1190547"/>
                  <a:pt x="2601615" y="686197"/>
                </a:cubicBezTo>
                <a:cubicBezTo>
                  <a:pt x="2603092" y="646316"/>
                  <a:pt x="2605716" y="626447"/>
                  <a:pt x="2613414" y="591808"/>
                </a:cubicBezTo>
                <a:cubicBezTo>
                  <a:pt x="2615173" y="583893"/>
                  <a:pt x="2613085" y="573401"/>
                  <a:pt x="2619314" y="568210"/>
                </a:cubicBezTo>
                <a:cubicBezTo>
                  <a:pt x="2627017" y="561791"/>
                  <a:pt x="2638978" y="564277"/>
                  <a:pt x="2648810" y="562311"/>
                </a:cubicBezTo>
                <a:cubicBezTo>
                  <a:pt x="2668475" y="566244"/>
                  <a:pt x="2689867" y="565142"/>
                  <a:pt x="2707804" y="574110"/>
                </a:cubicBezTo>
                <a:cubicBezTo>
                  <a:pt x="2763148" y="601781"/>
                  <a:pt x="2693892" y="568545"/>
                  <a:pt x="2766797" y="597707"/>
                </a:cubicBezTo>
                <a:cubicBezTo>
                  <a:pt x="2774962" y="600973"/>
                  <a:pt x="2782529" y="605573"/>
                  <a:pt x="2790395" y="609506"/>
                </a:cubicBezTo>
                <a:cubicBezTo>
                  <a:pt x="2798261" y="605573"/>
                  <a:pt x="2806357" y="602070"/>
                  <a:pt x="2813992" y="597707"/>
                </a:cubicBezTo>
                <a:cubicBezTo>
                  <a:pt x="2820148" y="594189"/>
                  <a:pt x="2824655" y="586787"/>
                  <a:pt x="2831690" y="585908"/>
                </a:cubicBezTo>
                <a:cubicBezTo>
                  <a:pt x="2841640" y="584664"/>
                  <a:pt x="2851221" y="590701"/>
                  <a:pt x="2861187" y="591808"/>
                </a:cubicBezTo>
                <a:cubicBezTo>
                  <a:pt x="2886670" y="594639"/>
                  <a:pt x="2912271" y="596427"/>
                  <a:pt x="2937879" y="597707"/>
                </a:cubicBezTo>
                <a:cubicBezTo>
                  <a:pt x="2990943" y="600360"/>
                  <a:pt x="3044077" y="601394"/>
                  <a:pt x="3097161" y="603606"/>
                </a:cubicBezTo>
                <a:lnTo>
                  <a:pt x="3221048" y="609506"/>
                </a:lnTo>
                <a:cubicBezTo>
                  <a:pt x="3282008" y="607539"/>
                  <a:pt x="3344967" y="619213"/>
                  <a:pt x="3403928" y="603606"/>
                </a:cubicBezTo>
                <a:cubicBezTo>
                  <a:pt x="3420170" y="599307"/>
                  <a:pt x="3420743" y="573190"/>
                  <a:pt x="3421626" y="556412"/>
                </a:cubicBezTo>
                <a:cubicBezTo>
                  <a:pt x="3434597" y="309946"/>
                  <a:pt x="3421524" y="449313"/>
                  <a:pt x="3409827" y="344035"/>
                </a:cubicBezTo>
                <a:cubicBezTo>
                  <a:pt x="3405246" y="302806"/>
                  <a:pt x="3406163" y="260825"/>
                  <a:pt x="3398028" y="220148"/>
                </a:cubicBezTo>
                <a:cubicBezTo>
                  <a:pt x="3389783" y="178923"/>
                  <a:pt x="3393777" y="200542"/>
                  <a:pt x="3386230" y="155255"/>
                </a:cubicBezTo>
                <a:cubicBezTo>
                  <a:pt x="3388196" y="104127"/>
                  <a:pt x="3385216" y="52568"/>
                  <a:pt x="3392129" y="1872"/>
                </a:cubicBezTo>
                <a:cubicBezTo>
                  <a:pt x="3393317" y="-6842"/>
                  <a:pt x="3400840" y="17235"/>
                  <a:pt x="3403928" y="25470"/>
                </a:cubicBezTo>
                <a:cubicBezTo>
                  <a:pt x="3406775" y="33062"/>
                  <a:pt x="3407600" y="41271"/>
                  <a:pt x="3409827" y="49067"/>
                </a:cubicBezTo>
                <a:cubicBezTo>
                  <a:pt x="3411535" y="55046"/>
                  <a:pt x="3413760" y="60866"/>
                  <a:pt x="3415726" y="66765"/>
                </a:cubicBezTo>
                <a:cubicBezTo>
                  <a:pt x="3417693" y="92329"/>
                  <a:pt x="3418795" y="117974"/>
                  <a:pt x="3421626" y="143457"/>
                </a:cubicBezTo>
                <a:cubicBezTo>
                  <a:pt x="3422733" y="153423"/>
                  <a:pt x="3426811" y="162952"/>
                  <a:pt x="3427525" y="172954"/>
                </a:cubicBezTo>
                <a:cubicBezTo>
                  <a:pt x="3430751" y="218110"/>
                  <a:pt x="3430081" y="263492"/>
                  <a:pt x="3433425" y="308639"/>
                </a:cubicBezTo>
                <a:cubicBezTo>
                  <a:pt x="3434024" y="316725"/>
                  <a:pt x="3437565" y="324321"/>
                  <a:pt x="3439324" y="332236"/>
                </a:cubicBezTo>
                <a:cubicBezTo>
                  <a:pt x="3441499" y="342024"/>
                  <a:pt x="3443257" y="351901"/>
                  <a:pt x="3445223" y="361733"/>
                </a:cubicBezTo>
                <a:cubicBezTo>
                  <a:pt x="3447190" y="391230"/>
                  <a:pt x="3448028" y="420823"/>
                  <a:pt x="3451123" y="450223"/>
                </a:cubicBezTo>
                <a:cubicBezTo>
                  <a:pt x="3451972" y="458286"/>
                  <a:pt x="3455875" y="465794"/>
                  <a:pt x="3457022" y="473821"/>
                </a:cubicBezTo>
                <a:cubicBezTo>
                  <a:pt x="3459817" y="493385"/>
                  <a:pt x="3459916" y="513281"/>
                  <a:pt x="3462921" y="532814"/>
                </a:cubicBezTo>
                <a:cubicBezTo>
                  <a:pt x="3465877" y="552027"/>
                  <a:pt x="3477737" y="562444"/>
                  <a:pt x="3486519" y="580009"/>
                </a:cubicBezTo>
                <a:cubicBezTo>
                  <a:pt x="3489300" y="585571"/>
                  <a:pt x="3488533" y="592851"/>
                  <a:pt x="3492418" y="597707"/>
                </a:cubicBezTo>
                <a:cubicBezTo>
                  <a:pt x="3496847" y="603244"/>
                  <a:pt x="3504346" y="605385"/>
                  <a:pt x="3510116" y="609506"/>
                </a:cubicBezTo>
                <a:cubicBezTo>
                  <a:pt x="3518117" y="615221"/>
                  <a:pt x="3524386" y="624095"/>
                  <a:pt x="3533714" y="627204"/>
                </a:cubicBezTo>
                <a:cubicBezTo>
                  <a:pt x="3548754" y="632217"/>
                  <a:pt x="3565177" y="631137"/>
                  <a:pt x="3580908" y="633103"/>
                </a:cubicBezTo>
                <a:cubicBezTo>
                  <a:pt x="3590740" y="631137"/>
                  <a:pt x="3600378" y="627204"/>
                  <a:pt x="3610405" y="627204"/>
                </a:cubicBezTo>
                <a:cubicBezTo>
                  <a:pt x="3641930" y="627204"/>
                  <a:pt x="3673637" y="637897"/>
                  <a:pt x="3704795" y="633103"/>
                </a:cubicBezTo>
                <a:cubicBezTo>
                  <a:pt x="3726525" y="629760"/>
                  <a:pt x="3763788" y="603606"/>
                  <a:pt x="3763788" y="603606"/>
                </a:cubicBezTo>
                <a:cubicBezTo>
                  <a:pt x="3807832" y="606053"/>
                  <a:pt x="3874889" y="615652"/>
                  <a:pt x="3923071" y="603606"/>
                </a:cubicBezTo>
                <a:cubicBezTo>
                  <a:pt x="3937600" y="599974"/>
                  <a:pt x="3950461" y="591470"/>
                  <a:pt x="3964366" y="585908"/>
                </a:cubicBezTo>
                <a:cubicBezTo>
                  <a:pt x="3970140" y="583598"/>
                  <a:pt x="3976165" y="581975"/>
                  <a:pt x="3982065" y="580009"/>
                </a:cubicBezTo>
                <a:cubicBezTo>
                  <a:pt x="3995830" y="583942"/>
                  <a:pt x="4009472" y="588336"/>
                  <a:pt x="4023360" y="591808"/>
                </a:cubicBezTo>
                <a:cubicBezTo>
                  <a:pt x="4033088" y="594240"/>
                  <a:pt x="4043129" y="595275"/>
                  <a:pt x="4052857" y="597707"/>
                </a:cubicBezTo>
                <a:cubicBezTo>
                  <a:pt x="4058890" y="599215"/>
                  <a:pt x="4064576" y="601898"/>
                  <a:pt x="4070555" y="603606"/>
                </a:cubicBezTo>
                <a:cubicBezTo>
                  <a:pt x="4078351" y="605833"/>
                  <a:pt x="4086286" y="607539"/>
                  <a:pt x="4094152" y="609506"/>
                </a:cubicBezTo>
                <a:cubicBezTo>
                  <a:pt x="4107917" y="607539"/>
                  <a:pt x="4121813" y="606333"/>
                  <a:pt x="4135448" y="603606"/>
                </a:cubicBezTo>
                <a:cubicBezTo>
                  <a:pt x="4141546" y="602386"/>
                  <a:pt x="4147018" y="598764"/>
                  <a:pt x="4153146" y="597707"/>
                </a:cubicBezTo>
                <a:cubicBezTo>
                  <a:pt x="4204123" y="588918"/>
                  <a:pt x="4255401" y="581976"/>
                  <a:pt x="4306529" y="574110"/>
                </a:cubicBezTo>
                <a:cubicBezTo>
                  <a:pt x="4316361" y="570177"/>
                  <a:pt x="4326349" y="566612"/>
                  <a:pt x="4336026" y="562311"/>
                </a:cubicBezTo>
                <a:cubicBezTo>
                  <a:pt x="4344062" y="558739"/>
                  <a:pt x="4350897" y="551603"/>
                  <a:pt x="4359623" y="550512"/>
                </a:cubicBezTo>
                <a:cubicBezTo>
                  <a:pt x="4398697" y="545628"/>
                  <a:pt x="4438258" y="546044"/>
                  <a:pt x="4477610" y="544613"/>
                </a:cubicBezTo>
                <a:lnTo>
                  <a:pt x="4684088" y="538714"/>
                </a:lnTo>
                <a:cubicBezTo>
                  <a:pt x="4704773" y="528371"/>
                  <a:pt x="4724815" y="516538"/>
                  <a:pt x="4748981" y="515116"/>
                </a:cubicBezTo>
                <a:cubicBezTo>
                  <a:pt x="4769946" y="513883"/>
                  <a:pt x="4818701" y="522803"/>
                  <a:pt x="4843370" y="526915"/>
                </a:cubicBezTo>
                <a:cubicBezTo>
                  <a:pt x="4852474" y="524639"/>
                  <a:pt x="4888971" y="515116"/>
                  <a:pt x="4896465" y="515116"/>
                </a:cubicBezTo>
                <a:cubicBezTo>
                  <a:pt x="4937807" y="515116"/>
                  <a:pt x="4979056" y="519049"/>
                  <a:pt x="5020351" y="521015"/>
                </a:cubicBezTo>
                <a:cubicBezTo>
                  <a:pt x="5054273" y="532324"/>
                  <a:pt x="5025111" y="523775"/>
                  <a:pt x="5079345" y="532814"/>
                </a:cubicBezTo>
                <a:cubicBezTo>
                  <a:pt x="5089235" y="534462"/>
                  <a:pt x="5098951" y="537066"/>
                  <a:pt x="5108841" y="538714"/>
                </a:cubicBezTo>
                <a:cubicBezTo>
                  <a:pt x="5172267" y="549285"/>
                  <a:pt x="5128424" y="539185"/>
                  <a:pt x="5173734" y="550512"/>
                </a:cubicBezTo>
                <a:lnTo>
                  <a:pt x="5262225" y="538714"/>
                </a:lnTo>
                <a:cubicBezTo>
                  <a:pt x="5272141" y="537227"/>
                  <a:pt x="5291721" y="532814"/>
                  <a:pt x="5291721" y="532814"/>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TextBox 48">
            <a:extLst>
              <a:ext uri="{FF2B5EF4-FFF2-40B4-BE49-F238E27FC236}">
                <a16:creationId xmlns:a16="http://schemas.microsoft.com/office/drawing/2014/main" id="{AA36E467-4B62-0F5D-7FD3-0B8C9B05E883}"/>
              </a:ext>
            </a:extLst>
          </p:cNvPr>
          <p:cNvSpPr txBox="1"/>
          <p:nvPr/>
        </p:nvSpPr>
        <p:spPr>
          <a:xfrm>
            <a:off x="8584791" y="5338089"/>
            <a:ext cx="1979735" cy="338554"/>
          </a:xfrm>
          <a:prstGeom prst="rect">
            <a:avLst/>
          </a:prstGeom>
          <a:noFill/>
        </p:spPr>
        <p:txBody>
          <a:bodyPr wrap="square" rtlCol="0">
            <a:spAutoFit/>
          </a:bodyPr>
          <a:lstStyle/>
          <a:p>
            <a:r>
              <a:rPr lang="en-US" sz="1600" b="1" dirty="0"/>
              <a:t>Moving average</a:t>
            </a:r>
          </a:p>
        </p:txBody>
      </p:sp>
      <p:cxnSp>
        <p:nvCxnSpPr>
          <p:cNvPr id="11" name="Straight Connector 10">
            <a:extLst>
              <a:ext uri="{FF2B5EF4-FFF2-40B4-BE49-F238E27FC236}">
                <a16:creationId xmlns:a16="http://schemas.microsoft.com/office/drawing/2014/main" id="{48AE69BD-9499-45DF-AE07-D30D43DE68C3}"/>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446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BC94-33DC-E99F-B1DA-3BC7BCED5E87}"/>
              </a:ext>
            </a:extLst>
          </p:cNvPr>
          <p:cNvSpPr>
            <a:spLocks noGrp="1"/>
          </p:cNvSpPr>
          <p:nvPr>
            <p:ph type="title"/>
          </p:nvPr>
        </p:nvSpPr>
        <p:spPr>
          <a:xfrm>
            <a:off x="1645920" y="581217"/>
            <a:ext cx="9666936" cy="747396"/>
          </a:xfrm>
        </p:spPr>
        <p:txBody>
          <a:bodyPr/>
          <a:lstStyle/>
          <a:p>
            <a:pPr algn="ctr"/>
            <a:r>
              <a:rPr lang="en-US" sz="3200" b="1" dirty="0">
                <a:solidFill>
                  <a:srgbClr val="002060"/>
                </a:solidFill>
              </a:rPr>
              <a:t>Patient data as QC check - Delta</a:t>
            </a:r>
            <a:endParaRPr lang="en-US" sz="3200" dirty="0">
              <a:solidFill>
                <a:srgbClr val="002060"/>
              </a:solidFill>
            </a:endParaRPr>
          </a:p>
        </p:txBody>
      </p:sp>
      <p:sp>
        <p:nvSpPr>
          <p:cNvPr id="3" name="Content Placeholder 2">
            <a:extLst>
              <a:ext uri="{FF2B5EF4-FFF2-40B4-BE49-F238E27FC236}">
                <a16:creationId xmlns:a16="http://schemas.microsoft.com/office/drawing/2014/main" id="{43D45172-BFFF-E7C2-A05E-3DBC9B3E6B79}"/>
              </a:ext>
            </a:extLst>
          </p:cNvPr>
          <p:cNvSpPr>
            <a:spLocks noGrp="1"/>
          </p:cNvSpPr>
          <p:nvPr>
            <p:ph idx="1"/>
          </p:nvPr>
        </p:nvSpPr>
        <p:spPr>
          <a:xfrm>
            <a:off x="1002890" y="1647448"/>
            <a:ext cx="10719552" cy="4098523"/>
          </a:xfrm>
        </p:spPr>
        <p:txBody>
          <a:bodyPr>
            <a:normAutofit/>
          </a:bodyPr>
          <a:lstStyle/>
          <a:p>
            <a:r>
              <a:rPr lang="en-US" sz="2600" dirty="0"/>
              <a:t>Difference between current and previous results within a given time.</a:t>
            </a:r>
          </a:p>
          <a:p>
            <a:endParaRPr lang="en-US" sz="2600" dirty="0"/>
          </a:p>
          <a:p>
            <a:r>
              <a:rPr lang="en-US" sz="2600" dirty="0"/>
              <a:t>Delta triggers investigation before patient result is reported.</a:t>
            </a:r>
          </a:p>
          <a:p>
            <a:endParaRPr lang="en-US" sz="2600" dirty="0"/>
          </a:p>
          <a:p>
            <a:r>
              <a:rPr lang="en-US" sz="2600" dirty="0"/>
              <a:t>Delta must balance false and true alerts. </a:t>
            </a:r>
          </a:p>
          <a:p>
            <a:endParaRPr lang="en-US" sz="2600" dirty="0"/>
          </a:p>
          <a:p>
            <a:pPr lvl="0"/>
            <a:r>
              <a:rPr lang="en-US" sz="2600" dirty="0"/>
              <a:t>Unlike QC, delta can detect preanalytical and postanalytical errors.</a:t>
            </a:r>
            <a:endParaRPr lang="en-US" sz="2600" i="1" u="sng" dirty="0"/>
          </a:p>
          <a:p>
            <a:endParaRPr lang="en-US" dirty="0"/>
          </a:p>
        </p:txBody>
      </p:sp>
      <p:cxnSp>
        <p:nvCxnSpPr>
          <p:cNvPr id="4" name="Straight Connector 3">
            <a:extLst>
              <a:ext uri="{FF2B5EF4-FFF2-40B4-BE49-F238E27FC236}">
                <a16:creationId xmlns:a16="http://schemas.microsoft.com/office/drawing/2014/main" id="{6C075955-5A43-970B-F1C3-11F9B67F0CD5}"/>
              </a:ext>
            </a:extLst>
          </p:cNvPr>
          <p:cNvCxnSpPr/>
          <p:nvPr/>
        </p:nvCxnSpPr>
        <p:spPr>
          <a:xfrm>
            <a:off x="700215" y="122936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229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5BC94-33DC-E99F-B1DA-3BC7BCED5E87}"/>
              </a:ext>
            </a:extLst>
          </p:cNvPr>
          <p:cNvSpPr>
            <a:spLocks noGrp="1"/>
          </p:cNvSpPr>
          <p:nvPr>
            <p:ph type="title"/>
          </p:nvPr>
        </p:nvSpPr>
        <p:spPr>
          <a:xfrm>
            <a:off x="1645920" y="581217"/>
            <a:ext cx="9666936" cy="747396"/>
          </a:xfrm>
        </p:spPr>
        <p:txBody>
          <a:bodyPr/>
          <a:lstStyle/>
          <a:p>
            <a:pPr algn="ctr"/>
            <a:r>
              <a:rPr lang="en-US" sz="3200" b="1" dirty="0">
                <a:solidFill>
                  <a:srgbClr val="002060"/>
                </a:solidFill>
              </a:rPr>
              <a:t>Questions?</a:t>
            </a:r>
            <a:endParaRPr lang="en-US" sz="3200" dirty="0">
              <a:solidFill>
                <a:srgbClr val="002060"/>
              </a:solidFill>
            </a:endParaRPr>
          </a:p>
        </p:txBody>
      </p:sp>
      <p:sp>
        <p:nvSpPr>
          <p:cNvPr id="3" name="Content Placeholder 2">
            <a:extLst>
              <a:ext uri="{FF2B5EF4-FFF2-40B4-BE49-F238E27FC236}">
                <a16:creationId xmlns:a16="http://schemas.microsoft.com/office/drawing/2014/main" id="{43D45172-BFFF-E7C2-A05E-3DBC9B3E6B79}"/>
              </a:ext>
            </a:extLst>
          </p:cNvPr>
          <p:cNvSpPr>
            <a:spLocks noGrp="1"/>
          </p:cNvSpPr>
          <p:nvPr>
            <p:ph idx="1"/>
          </p:nvPr>
        </p:nvSpPr>
        <p:spPr>
          <a:xfrm>
            <a:off x="975473" y="3309537"/>
            <a:ext cx="10241054" cy="1911391"/>
          </a:xfrm>
        </p:spPr>
        <p:txBody>
          <a:bodyPr>
            <a:normAutofit/>
          </a:bodyPr>
          <a:lstStyle/>
          <a:p>
            <a:pPr marL="0" indent="0" algn="ctr">
              <a:buNone/>
            </a:pPr>
            <a:r>
              <a:rPr lang="en-US" sz="6000" dirty="0">
                <a:solidFill>
                  <a:srgbClr val="002060"/>
                </a:solidFill>
              </a:rPr>
              <a:t>Thank you</a:t>
            </a:r>
            <a:endParaRPr lang="en-US" sz="6000" i="1" u="sng" dirty="0">
              <a:solidFill>
                <a:srgbClr val="002060"/>
              </a:solidFill>
            </a:endParaRPr>
          </a:p>
          <a:p>
            <a:endParaRPr lang="en-US" dirty="0"/>
          </a:p>
        </p:txBody>
      </p:sp>
      <p:cxnSp>
        <p:nvCxnSpPr>
          <p:cNvPr id="4" name="Straight Connector 3">
            <a:extLst>
              <a:ext uri="{FF2B5EF4-FFF2-40B4-BE49-F238E27FC236}">
                <a16:creationId xmlns:a16="http://schemas.microsoft.com/office/drawing/2014/main" id="{6C075955-5A43-970B-F1C3-11F9B67F0CD5}"/>
              </a:ext>
            </a:extLst>
          </p:cNvPr>
          <p:cNvCxnSpPr/>
          <p:nvPr/>
        </p:nvCxnSpPr>
        <p:spPr>
          <a:xfrm>
            <a:off x="700215" y="122936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099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CCB521-F533-EB4D-15D5-0166E82894F3}"/>
              </a:ext>
            </a:extLst>
          </p:cNvPr>
          <p:cNvSpPr>
            <a:spLocks noGrp="1"/>
          </p:cNvSpPr>
          <p:nvPr>
            <p:ph idx="1"/>
          </p:nvPr>
        </p:nvSpPr>
        <p:spPr>
          <a:xfrm>
            <a:off x="575902" y="2357839"/>
            <a:ext cx="5588284" cy="3304546"/>
          </a:xfrm>
        </p:spPr>
        <p:txBody>
          <a:bodyPr>
            <a:normAutofit/>
          </a:bodyPr>
          <a:lstStyle/>
          <a:p>
            <a:r>
              <a:rPr lang="en-US" sz="2400" dirty="0"/>
              <a:t>Labs produce “numbers”</a:t>
            </a:r>
          </a:p>
          <a:p>
            <a:endParaRPr lang="en-US" sz="2400" dirty="0"/>
          </a:p>
          <a:p>
            <a:r>
              <a:rPr lang="en-US" sz="2400" dirty="0"/>
              <a:t>Quality makes those numbers “interpretable”</a:t>
            </a:r>
          </a:p>
          <a:p>
            <a:endParaRPr lang="en-US" sz="2400" dirty="0"/>
          </a:p>
          <a:p>
            <a:r>
              <a:rPr lang="en-US" sz="2400" dirty="0"/>
              <a:t>Interpretable results have clinical relevance, which leads to trust</a:t>
            </a:r>
          </a:p>
          <a:p>
            <a:endParaRPr lang="en-US" sz="2400" dirty="0"/>
          </a:p>
        </p:txBody>
      </p:sp>
      <p:graphicFrame>
        <p:nvGraphicFramePr>
          <p:cNvPr id="5" name="Table 5">
            <a:extLst>
              <a:ext uri="{FF2B5EF4-FFF2-40B4-BE49-F238E27FC236}">
                <a16:creationId xmlns:a16="http://schemas.microsoft.com/office/drawing/2014/main" id="{D02BE511-A0D4-6E4E-5488-CF68D1888B08}"/>
              </a:ext>
            </a:extLst>
          </p:cNvPr>
          <p:cNvGraphicFramePr>
            <a:graphicFrameLocks noGrp="1"/>
          </p:cNvGraphicFramePr>
          <p:nvPr>
            <p:extLst>
              <p:ext uri="{D42A27DB-BD31-4B8C-83A1-F6EECF244321}">
                <p14:modId xmlns:p14="http://schemas.microsoft.com/office/powerpoint/2010/main" val="3087227835"/>
              </p:ext>
            </p:extLst>
          </p:nvPr>
        </p:nvGraphicFramePr>
        <p:xfrm>
          <a:off x="6071286" y="1536152"/>
          <a:ext cx="5354183" cy="2473960"/>
        </p:xfrm>
        <a:graphic>
          <a:graphicData uri="http://schemas.openxmlformats.org/drawingml/2006/table">
            <a:tbl>
              <a:tblPr firstRow="1" bandRow="1">
                <a:tableStyleId>{F5AB1C69-6EDB-4FF4-983F-18BD219EF322}</a:tableStyleId>
              </a:tblPr>
              <a:tblGrid>
                <a:gridCol w="1575128">
                  <a:extLst>
                    <a:ext uri="{9D8B030D-6E8A-4147-A177-3AD203B41FA5}">
                      <a16:colId xmlns:a16="http://schemas.microsoft.com/office/drawing/2014/main" val="2539209240"/>
                    </a:ext>
                  </a:extLst>
                </a:gridCol>
                <a:gridCol w="772815">
                  <a:extLst>
                    <a:ext uri="{9D8B030D-6E8A-4147-A177-3AD203B41FA5}">
                      <a16:colId xmlns:a16="http://schemas.microsoft.com/office/drawing/2014/main" val="1888524482"/>
                    </a:ext>
                  </a:extLst>
                </a:gridCol>
                <a:gridCol w="1663618">
                  <a:extLst>
                    <a:ext uri="{9D8B030D-6E8A-4147-A177-3AD203B41FA5}">
                      <a16:colId xmlns:a16="http://schemas.microsoft.com/office/drawing/2014/main" val="1183548542"/>
                    </a:ext>
                  </a:extLst>
                </a:gridCol>
                <a:gridCol w="1342622">
                  <a:extLst>
                    <a:ext uri="{9D8B030D-6E8A-4147-A177-3AD203B41FA5}">
                      <a16:colId xmlns:a16="http://schemas.microsoft.com/office/drawing/2014/main" val="2535306761"/>
                    </a:ext>
                  </a:extLst>
                </a:gridCol>
              </a:tblGrid>
              <a:tr h="370840">
                <a:tc>
                  <a:txBody>
                    <a:bodyPr/>
                    <a:lstStyle/>
                    <a:p>
                      <a:r>
                        <a:rPr lang="en-US" sz="1800" b="0" dirty="0"/>
                        <a:t>Glu</a:t>
                      </a:r>
                    </a:p>
                    <a:p>
                      <a:r>
                        <a:rPr lang="en-US" sz="1800" b="0" dirty="0"/>
                        <a:t>(Scenarios)</a:t>
                      </a:r>
                    </a:p>
                  </a:txBody>
                  <a:tcPr/>
                </a:tc>
                <a:tc>
                  <a:txBody>
                    <a:bodyPr/>
                    <a:lstStyle/>
                    <a:p>
                      <a:r>
                        <a:rPr lang="en-US" sz="1800" b="0" dirty="0"/>
                        <a:t>#s</a:t>
                      </a:r>
                    </a:p>
                  </a:txBody>
                  <a:tcPr/>
                </a:tc>
                <a:tc>
                  <a:txBody>
                    <a:bodyPr/>
                    <a:lstStyle/>
                    <a:p>
                      <a:r>
                        <a:rPr lang="en-US" sz="1800" b="0" dirty="0"/>
                        <a:t>Quality check</a:t>
                      </a:r>
                    </a:p>
                  </a:txBody>
                  <a:tcPr/>
                </a:tc>
                <a:tc>
                  <a:txBody>
                    <a:bodyPr/>
                    <a:lstStyle/>
                    <a:p>
                      <a:r>
                        <a:rPr lang="en-US" sz="1800" b="0" dirty="0"/>
                        <a:t>Reported results</a:t>
                      </a:r>
                    </a:p>
                  </a:txBody>
                  <a:tcPr/>
                </a:tc>
                <a:extLst>
                  <a:ext uri="{0D108BD9-81ED-4DB2-BD59-A6C34878D82A}">
                    <a16:rowId xmlns:a16="http://schemas.microsoft.com/office/drawing/2014/main" val="476386142"/>
                  </a:ext>
                </a:extLst>
              </a:tr>
              <a:tr h="370840">
                <a:tc>
                  <a:txBody>
                    <a:bodyPr/>
                    <a:lstStyle/>
                    <a:p>
                      <a:r>
                        <a:rPr lang="en-US" sz="1800" b="0" dirty="0"/>
                        <a:t>Scenario 1</a:t>
                      </a:r>
                    </a:p>
                  </a:txBody>
                  <a:tcPr/>
                </a:tc>
                <a:tc>
                  <a:txBody>
                    <a:bodyPr/>
                    <a:lstStyle/>
                    <a:p>
                      <a:r>
                        <a:rPr lang="en-US" sz="1800" b="0" dirty="0"/>
                        <a:t>47</a:t>
                      </a:r>
                    </a:p>
                  </a:txBody>
                  <a:tcPr/>
                </a:tc>
                <a:tc>
                  <a:txBody>
                    <a:bodyPr/>
                    <a:lstStyle/>
                    <a:p>
                      <a:r>
                        <a:rPr lang="en-US" sz="1800" b="0" dirty="0"/>
                        <a:t>Glycolysis</a:t>
                      </a:r>
                    </a:p>
                  </a:txBody>
                  <a:tcPr/>
                </a:tc>
                <a:tc>
                  <a:txBody>
                    <a:bodyPr/>
                    <a:lstStyle/>
                    <a:p>
                      <a:r>
                        <a:rPr lang="en-US" sz="1800" b="0" dirty="0"/>
                        <a:t>-</a:t>
                      </a:r>
                    </a:p>
                  </a:txBody>
                  <a:tcPr/>
                </a:tc>
                <a:extLst>
                  <a:ext uri="{0D108BD9-81ED-4DB2-BD59-A6C34878D82A}">
                    <a16:rowId xmlns:a16="http://schemas.microsoft.com/office/drawing/2014/main" val="2628825585"/>
                  </a:ext>
                </a:extLst>
              </a:tr>
              <a:tr h="0">
                <a:tc>
                  <a:txBody>
                    <a:bodyPr/>
                    <a:lstStyle/>
                    <a:p>
                      <a:r>
                        <a:rPr lang="en-US" sz="1800" b="0" dirty="0"/>
                        <a:t>Scenario 2</a:t>
                      </a:r>
                    </a:p>
                  </a:txBody>
                  <a:tcPr/>
                </a:tc>
                <a:tc>
                  <a:txBody>
                    <a:bodyPr/>
                    <a:lstStyle/>
                    <a:p>
                      <a:r>
                        <a:rPr lang="en-US" sz="1800" b="0" dirty="0"/>
                        <a:t>99</a:t>
                      </a:r>
                    </a:p>
                  </a:txBody>
                  <a:tcPr/>
                </a:tc>
                <a:tc>
                  <a:txBody>
                    <a:bodyPr/>
                    <a:lstStyle/>
                    <a:p>
                      <a:r>
                        <a:rPr lang="en-US" sz="1800" b="0" dirty="0"/>
                        <a:t>None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t>99</a:t>
                      </a:r>
                    </a:p>
                  </a:txBody>
                  <a:tcPr/>
                </a:tc>
                <a:extLst>
                  <a:ext uri="{0D108BD9-81ED-4DB2-BD59-A6C34878D82A}">
                    <a16:rowId xmlns:a16="http://schemas.microsoft.com/office/drawing/2014/main" val="1250028264"/>
                  </a:ext>
                </a:extLst>
              </a:tr>
              <a:tr h="182880">
                <a:tc>
                  <a:txBody>
                    <a:bodyPr/>
                    <a:lstStyle/>
                    <a:p>
                      <a:r>
                        <a:rPr lang="en-US" sz="1800" b="0" dirty="0"/>
                        <a:t>Scenario 3</a:t>
                      </a:r>
                    </a:p>
                  </a:txBody>
                  <a:tcPr/>
                </a:tc>
                <a:tc>
                  <a:txBody>
                    <a:bodyPr/>
                    <a:lstStyle/>
                    <a:p>
                      <a:r>
                        <a:rPr lang="en-US" sz="1800" b="0" dirty="0"/>
                        <a:t>600</a:t>
                      </a:r>
                    </a:p>
                  </a:txBody>
                  <a:tcPr/>
                </a:tc>
                <a:tc>
                  <a:txBody>
                    <a:bodyPr/>
                    <a:lstStyle/>
                    <a:p>
                      <a:r>
                        <a:rPr lang="en-US" sz="1800" b="0" dirty="0"/>
                        <a:t>Contamination</a:t>
                      </a:r>
                    </a:p>
                  </a:txBody>
                  <a:tcPr/>
                </a:tc>
                <a:tc>
                  <a:txBody>
                    <a:bodyPr/>
                    <a:lstStyle/>
                    <a:p>
                      <a:r>
                        <a:rPr lang="en-US" sz="1800" b="0" dirty="0"/>
                        <a:t>-</a:t>
                      </a:r>
                    </a:p>
                  </a:txBody>
                  <a:tcPr/>
                </a:tc>
                <a:extLst>
                  <a:ext uri="{0D108BD9-81ED-4DB2-BD59-A6C34878D82A}">
                    <a16:rowId xmlns:a16="http://schemas.microsoft.com/office/drawing/2014/main" val="3650894779"/>
                  </a:ext>
                </a:extLst>
              </a:tr>
              <a:tr h="182880">
                <a:tc>
                  <a:txBody>
                    <a:bodyPr/>
                    <a:lstStyle/>
                    <a:p>
                      <a:r>
                        <a:rPr lang="en-US" sz="1800" b="0" dirty="0"/>
                        <a:t>Scenario 4</a:t>
                      </a:r>
                    </a:p>
                  </a:txBody>
                  <a:tcPr/>
                </a:tc>
                <a:tc>
                  <a:txBody>
                    <a:bodyPr/>
                    <a:lstStyle/>
                    <a:p>
                      <a:r>
                        <a:rPr lang="en-US" sz="1800" b="0" dirty="0"/>
                        <a:t>147</a:t>
                      </a:r>
                    </a:p>
                  </a:txBody>
                  <a:tcPr/>
                </a:tc>
                <a:tc>
                  <a:txBody>
                    <a:bodyPr/>
                    <a:lstStyle/>
                    <a:p>
                      <a:r>
                        <a:rPr lang="en-US" sz="1800" b="0" dirty="0"/>
                        <a:t>QC out</a:t>
                      </a:r>
                    </a:p>
                  </a:txBody>
                  <a:tcPr/>
                </a:tc>
                <a:tc>
                  <a:txBody>
                    <a:bodyPr/>
                    <a:lstStyle/>
                    <a:p>
                      <a:r>
                        <a:rPr lang="en-US" sz="1800" b="0" dirty="0"/>
                        <a:t>-</a:t>
                      </a:r>
                    </a:p>
                  </a:txBody>
                  <a:tcPr/>
                </a:tc>
                <a:extLst>
                  <a:ext uri="{0D108BD9-81ED-4DB2-BD59-A6C34878D82A}">
                    <a16:rowId xmlns:a16="http://schemas.microsoft.com/office/drawing/2014/main" val="2386152399"/>
                  </a:ext>
                </a:extLst>
              </a:tr>
              <a:tr h="185420">
                <a:tc>
                  <a:txBody>
                    <a:bodyPr/>
                    <a:lstStyle/>
                    <a:p>
                      <a:r>
                        <a:rPr lang="en-US" sz="1800" b="0" dirty="0"/>
                        <a:t>Scenario 5</a:t>
                      </a:r>
                    </a:p>
                  </a:txBody>
                  <a:tcPr/>
                </a:tc>
                <a:tc>
                  <a:txBody>
                    <a:bodyPr/>
                    <a:lstStyle/>
                    <a:p>
                      <a:r>
                        <a:rPr lang="en-US" sz="1800" b="0" dirty="0"/>
                        <a:t>990</a:t>
                      </a:r>
                    </a:p>
                  </a:txBody>
                  <a:tcPr/>
                </a:tc>
                <a:tc>
                  <a:txBody>
                    <a:bodyPr/>
                    <a:lstStyle/>
                    <a:p>
                      <a:r>
                        <a:rPr lang="en-US" sz="1800" b="0" dirty="0"/>
                        <a:t>Entry error</a:t>
                      </a:r>
                    </a:p>
                  </a:txBody>
                  <a:tcPr/>
                </a:tc>
                <a:tc>
                  <a:txBody>
                    <a:bodyPr/>
                    <a:lstStyle/>
                    <a:p>
                      <a:r>
                        <a:rPr lang="en-US" sz="1800" b="0" dirty="0"/>
                        <a:t>-</a:t>
                      </a:r>
                    </a:p>
                  </a:txBody>
                  <a:tcPr/>
                </a:tc>
                <a:extLst>
                  <a:ext uri="{0D108BD9-81ED-4DB2-BD59-A6C34878D82A}">
                    <a16:rowId xmlns:a16="http://schemas.microsoft.com/office/drawing/2014/main" val="3260965290"/>
                  </a:ext>
                </a:extLst>
              </a:tr>
            </a:tbl>
          </a:graphicData>
        </a:graphic>
      </p:graphicFrame>
      <p:sp>
        <p:nvSpPr>
          <p:cNvPr id="7" name="TextBox 6">
            <a:extLst>
              <a:ext uri="{FF2B5EF4-FFF2-40B4-BE49-F238E27FC236}">
                <a16:creationId xmlns:a16="http://schemas.microsoft.com/office/drawing/2014/main" id="{6C8627F7-DDAC-65FD-0228-6DCDE625E822}"/>
              </a:ext>
            </a:extLst>
          </p:cNvPr>
          <p:cNvSpPr txBox="1"/>
          <p:nvPr/>
        </p:nvSpPr>
        <p:spPr>
          <a:xfrm>
            <a:off x="2241115" y="652408"/>
            <a:ext cx="7846142" cy="584775"/>
          </a:xfrm>
          <a:prstGeom prst="rect">
            <a:avLst/>
          </a:prstGeom>
          <a:noFill/>
        </p:spPr>
        <p:txBody>
          <a:bodyPr wrap="square">
            <a:spAutoFit/>
          </a:bodyPr>
          <a:lstStyle/>
          <a:p>
            <a:r>
              <a:rPr lang="en-US" sz="3200" b="1" dirty="0">
                <a:solidFill>
                  <a:srgbClr val="002060"/>
                </a:solidFill>
              </a:rPr>
              <a:t>Why should clinicians trust lab results?</a:t>
            </a:r>
          </a:p>
        </p:txBody>
      </p:sp>
      <p:cxnSp>
        <p:nvCxnSpPr>
          <p:cNvPr id="2" name="Straight Connector 1">
            <a:extLst>
              <a:ext uri="{FF2B5EF4-FFF2-40B4-BE49-F238E27FC236}">
                <a16:creationId xmlns:a16="http://schemas.microsoft.com/office/drawing/2014/main" id="{155BDA99-CFDF-57BF-D873-1A23883C67DA}"/>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DF13DB2F-2FA1-70D5-6D71-C0F245B2A3EF}"/>
              </a:ext>
            </a:extLst>
          </p:cNvPr>
          <p:cNvGraphicFramePr>
            <a:graphicFrameLocks noGrp="1"/>
          </p:cNvGraphicFramePr>
          <p:nvPr>
            <p:extLst>
              <p:ext uri="{D42A27DB-BD31-4B8C-83A1-F6EECF244321}">
                <p14:modId xmlns:p14="http://schemas.microsoft.com/office/powerpoint/2010/main" val="3853234999"/>
              </p:ext>
            </p:extLst>
          </p:nvPr>
        </p:nvGraphicFramePr>
        <p:xfrm>
          <a:off x="6071285" y="4084868"/>
          <a:ext cx="5354183" cy="2473960"/>
        </p:xfrm>
        <a:graphic>
          <a:graphicData uri="http://schemas.openxmlformats.org/drawingml/2006/table">
            <a:tbl>
              <a:tblPr firstRow="1" bandRow="1">
                <a:tableStyleId>{21E4AEA4-8DFA-4A89-87EB-49C32662AFE0}</a:tableStyleId>
              </a:tblPr>
              <a:tblGrid>
                <a:gridCol w="1575128">
                  <a:extLst>
                    <a:ext uri="{9D8B030D-6E8A-4147-A177-3AD203B41FA5}">
                      <a16:colId xmlns:a16="http://schemas.microsoft.com/office/drawing/2014/main" val="2539209240"/>
                    </a:ext>
                  </a:extLst>
                </a:gridCol>
                <a:gridCol w="772815">
                  <a:extLst>
                    <a:ext uri="{9D8B030D-6E8A-4147-A177-3AD203B41FA5}">
                      <a16:colId xmlns:a16="http://schemas.microsoft.com/office/drawing/2014/main" val="1888524482"/>
                    </a:ext>
                  </a:extLst>
                </a:gridCol>
                <a:gridCol w="1663618">
                  <a:extLst>
                    <a:ext uri="{9D8B030D-6E8A-4147-A177-3AD203B41FA5}">
                      <a16:colId xmlns:a16="http://schemas.microsoft.com/office/drawing/2014/main" val="1183548542"/>
                    </a:ext>
                  </a:extLst>
                </a:gridCol>
                <a:gridCol w="1342622">
                  <a:extLst>
                    <a:ext uri="{9D8B030D-6E8A-4147-A177-3AD203B41FA5}">
                      <a16:colId xmlns:a16="http://schemas.microsoft.com/office/drawing/2014/main" val="2535306761"/>
                    </a:ext>
                  </a:extLst>
                </a:gridCol>
              </a:tblGrid>
              <a:tr h="370840">
                <a:tc>
                  <a:txBody>
                    <a:bodyPr/>
                    <a:lstStyle/>
                    <a:p>
                      <a:r>
                        <a:rPr lang="en-US" sz="1800" b="0" dirty="0"/>
                        <a:t>Glu</a:t>
                      </a:r>
                    </a:p>
                    <a:p>
                      <a:r>
                        <a:rPr lang="en-US" sz="1800" b="0" dirty="0"/>
                        <a:t>(Scenarios)</a:t>
                      </a:r>
                    </a:p>
                  </a:txBody>
                  <a:tcPr/>
                </a:tc>
                <a:tc>
                  <a:txBody>
                    <a:bodyPr/>
                    <a:lstStyle/>
                    <a:p>
                      <a:r>
                        <a:rPr lang="en-US" sz="1800" b="0" dirty="0"/>
                        <a:t>#s</a:t>
                      </a:r>
                    </a:p>
                  </a:txBody>
                  <a:tcPr/>
                </a:tc>
                <a:tc>
                  <a:txBody>
                    <a:bodyPr/>
                    <a:lstStyle/>
                    <a:p>
                      <a:r>
                        <a:rPr lang="en-US" sz="1800" b="0" dirty="0"/>
                        <a:t>Quality check</a:t>
                      </a:r>
                    </a:p>
                  </a:txBody>
                  <a:tcPr>
                    <a:solidFill>
                      <a:schemeClr val="bg1">
                        <a:lumMod val="95000"/>
                      </a:schemeClr>
                    </a:solidFill>
                  </a:tcPr>
                </a:tc>
                <a:tc>
                  <a:txBody>
                    <a:bodyPr/>
                    <a:lstStyle/>
                    <a:p>
                      <a:r>
                        <a:rPr lang="en-US" sz="1800" b="0" dirty="0"/>
                        <a:t>Reported results</a:t>
                      </a:r>
                    </a:p>
                  </a:txBody>
                  <a:tcPr/>
                </a:tc>
                <a:extLst>
                  <a:ext uri="{0D108BD9-81ED-4DB2-BD59-A6C34878D82A}">
                    <a16:rowId xmlns:a16="http://schemas.microsoft.com/office/drawing/2014/main" val="476386142"/>
                  </a:ext>
                </a:extLst>
              </a:tr>
              <a:tr h="370840">
                <a:tc>
                  <a:txBody>
                    <a:bodyPr/>
                    <a:lstStyle/>
                    <a:p>
                      <a:r>
                        <a:rPr lang="en-US" sz="1800" b="0" dirty="0"/>
                        <a:t>Scenario 1</a:t>
                      </a:r>
                    </a:p>
                  </a:txBody>
                  <a:tcPr/>
                </a:tc>
                <a:tc>
                  <a:txBody>
                    <a:bodyPr/>
                    <a:lstStyle/>
                    <a:p>
                      <a:r>
                        <a:rPr lang="en-US" sz="1800" b="0" dirty="0"/>
                        <a:t>47</a:t>
                      </a:r>
                    </a:p>
                  </a:txBody>
                  <a:tcPr/>
                </a:tc>
                <a:tc>
                  <a:txBody>
                    <a:bodyPr/>
                    <a:lstStyle/>
                    <a:p>
                      <a:r>
                        <a:rPr lang="en-US" sz="1800" b="0" dirty="0">
                          <a:solidFill>
                            <a:schemeClr val="bg1">
                              <a:lumMod val="85000"/>
                            </a:schemeClr>
                          </a:solidFill>
                        </a:rPr>
                        <a:t>Glycolysis</a:t>
                      </a:r>
                    </a:p>
                  </a:txBody>
                  <a:tcPr>
                    <a:solidFill>
                      <a:schemeClr val="bg1">
                        <a:lumMod val="95000"/>
                      </a:schemeClr>
                    </a:solidFill>
                  </a:tcPr>
                </a:tc>
                <a:tc>
                  <a:txBody>
                    <a:bodyPr/>
                    <a:lstStyle/>
                    <a:p>
                      <a:r>
                        <a:rPr lang="en-US" sz="1800" b="0" dirty="0"/>
                        <a:t>47</a:t>
                      </a:r>
                    </a:p>
                  </a:txBody>
                  <a:tcPr/>
                </a:tc>
                <a:extLst>
                  <a:ext uri="{0D108BD9-81ED-4DB2-BD59-A6C34878D82A}">
                    <a16:rowId xmlns:a16="http://schemas.microsoft.com/office/drawing/2014/main" val="2628825585"/>
                  </a:ext>
                </a:extLst>
              </a:tr>
              <a:tr h="0">
                <a:tc>
                  <a:txBody>
                    <a:bodyPr/>
                    <a:lstStyle/>
                    <a:p>
                      <a:r>
                        <a:rPr lang="en-US" sz="1800" b="0" dirty="0"/>
                        <a:t>Scenario 2</a:t>
                      </a:r>
                    </a:p>
                  </a:txBody>
                  <a:tcPr/>
                </a:tc>
                <a:tc>
                  <a:txBody>
                    <a:bodyPr/>
                    <a:lstStyle/>
                    <a:p>
                      <a:r>
                        <a:rPr lang="en-US" sz="1800" b="0" dirty="0"/>
                        <a:t>99</a:t>
                      </a:r>
                    </a:p>
                  </a:txBody>
                  <a:tcPr/>
                </a:tc>
                <a:tc>
                  <a:txBody>
                    <a:bodyPr/>
                    <a:lstStyle/>
                    <a:p>
                      <a:r>
                        <a:rPr lang="en-US" sz="1800" b="0" dirty="0">
                          <a:solidFill>
                            <a:schemeClr val="bg1">
                              <a:lumMod val="85000"/>
                            </a:schemeClr>
                          </a:solidFill>
                        </a:rPr>
                        <a:t>None</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dirty="0"/>
                        <a:t>99</a:t>
                      </a:r>
                    </a:p>
                  </a:txBody>
                  <a:tcPr/>
                </a:tc>
                <a:extLst>
                  <a:ext uri="{0D108BD9-81ED-4DB2-BD59-A6C34878D82A}">
                    <a16:rowId xmlns:a16="http://schemas.microsoft.com/office/drawing/2014/main" val="1250028264"/>
                  </a:ext>
                </a:extLst>
              </a:tr>
              <a:tr h="182880">
                <a:tc>
                  <a:txBody>
                    <a:bodyPr/>
                    <a:lstStyle/>
                    <a:p>
                      <a:r>
                        <a:rPr lang="en-US" sz="1800" b="0" dirty="0"/>
                        <a:t>Scenario 3</a:t>
                      </a:r>
                    </a:p>
                  </a:txBody>
                  <a:tcPr/>
                </a:tc>
                <a:tc>
                  <a:txBody>
                    <a:bodyPr/>
                    <a:lstStyle/>
                    <a:p>
                      <a:r>
                        <a:rPr lang="en-US" sz="1800" b="0" dirty="0"/>
                        <a:t>600</a:t>
                      </a:r>
                    </a:p>
                  </a:txBody>
                  <a:tcPr/>
                </a:tc>
                <a:tc>
                  <a:txBody>
                    <a:bodyPr/>
                    <a:lstStyle/>
                    <a:p>
                      <a:r>
                        <a:rPr lang="en-US" sz="1800" b="0" dirty="0">
                          <a:solidFill>
                            <a:schemeClr val="bg1">
                              <a:lumMod val="85000"/>
                            </a:schemeClr>
                          </a:solidFill>
                        </a:rPr>
                        <a:t>Contamination</a:t>
                      </a:r>
                    </a:p>
                  </a:txBody>
                  <a:tcPr>
                    <a:solidFill>
                      <a:schemeClr val="bg1">
                        <a:lumMod val="95000"/>
                      </a:schemeClr>
                    </a:solidFill>
                  </a:tcPr>
                </a:tc>
                <a:tc>
                  <a:txBody>
                    <a:bodyPr/>
                    <a:lstStyle/>
                    <a:p>
                      <a:r>
                        <a:rPr lang="en-US" sz="1800" b="0" dirty="0"/>
                        <a:t>600</a:t>
                      </a:r>
                    </a:p>
                  </a:txBody>
                  <a:tcPr/>
                </a:tc>
                <a:extLst>
                  <a:ext uri="{0D108BD9-81ED-4DB2-BD59-A6C34878D82A}">
                    <a16:rowId xmlns:a16="http://schemas.microsoft.com/office/drawing/2014/main" val="3650894779"/>
                  </a:ext>
                </a:extLst>
              </a:tr>
              <a:tr h="182880">
                <a:tc>
                  <a:txBody>
                    <a:bodyPr/>
                    <a:lstStyle/>
                    <a:p>
                      <a:r>
                        <a:rPr lang="en-US" sz="1800" b="0" dirty="0"/>
                        <a:t>Scenario 4</a:t>
                      </a:r>
                    </a:p>
                  </a:txBody>
                  <a:tcPr/>
                </a:tc>
                <a:tc>
                  <a:txBody>
                    <a:bodyPr/>
                    <a:lstStyle/>
                    <a:p>
                      <a:r>
                        <a:rPr lang="en-US" sz="1800" b="0" dirty="0"/>
                        <a:t>147</a:t>
                      </a:r>
                    </a:p>
                  </a:txBody>
                  <a:tcPr/>
                </a:tc>
                <a:tc>
                  <a:txBody>
                    <a:bodyPr/>
                    <a:lstStyle/>
                    <a:p>
                      <a:r>
                        <a:rPr lang="en-US" sz="1800" b="0" dirty="0">
                          <a:solidFill>
                            <a:schemeClr val="bg1">
                              <a:lumMod val="85000"/>
                            </a:schemeClr>
                          </a:solidFill>
                        </a:rPr>
                        <a:t>QC out</a:t>
                      </a:r>
                    </a:p>
                  </a:txBody>
                  <a:tcPr>
                    <a:solidFill>
                      <a:schemeClr val="bg1">
                        <a:lumMod val="95000"/>
                      </a:schemeClr>
                    </a:solidFill>
                  </a:tcPr>
                </a:tc>
                <a:tc>
                  <a:txBody>
                    <a:bodyPr/>
                    <a:lstStyle/>
                    <a:p>
                      <a:r>
                        <a:rPr lang="en-US" sz="1800" b="0" dirty="0"/>
                        <a:t>147</a:t>
                      </a:r>
                    </a:p>
                  </a:txBody>
                  <a:tcPr/>
                </a:tc>
                <a:extLst>
                  <a:ext uri="{0D108BD9-81ED-4DB2-BD59-A6C34878D82A}">
                    <a16:rowId xmlns:a16="http://schemas.microsoft.com/office/drawing/2014/main" val="2386152399"/>
                  </a:ext>
                </a:extLst>
              </a:tr>
              <a:tr h="185420">
                <a:tc>
                  <a:txBody>
                    <a:bodyPr/>
                    <a:lstStyle/>
                    <a:p>
                      <a:r>
                        <a:rPr lang="en-US" sz="1800" b="0" dirty="0"/>
                        <a:t>Scenario 5</a:t>
                      </a:r>
                    </a:p>
                  </a:txBody>
                  <a:tcPr/>
                </a:tc>
                <a:tc>
                  <a:txBody>
                    <a:bodyPr/>
                    <a:lstStyle/>
                    <a:p>
                      <a:r>
                        <a:rPr lang="en-US" sz="1800" b="0" dirty="0"/>
                        <a:t>990</a:t>
                      </a:r>
                    </a:p>
                  </a:txBody>
                  <a:tcPr/>
                </a:tc>
                <a:tc>
                  <a:txBody>
                    <a:bodyPr/>
                    <a:lstStyle/>
                    <a:p>
                      <a:r>
                        <a:rPr lang="en-US" sz="1800" b="0" dirty="0">
                          <a:solidFill>
                            <a:schemeClr val="bg1">
                              <a:lumMod val="85000"/>
                            </a:schemeClr>
                          </a:solidFill>
                        </a:rPr>
                        <a:t>Entry error</a:t>
                      </a:r>
                    </a:p>
                  </a:txBody>
                  <a:tcPr>
                    <a:solidFill>
                      <a:schemeClr val="bg1">
                        <a:lumMod val="95000"/>
                      </a:schemeClr>
                    </a:solidFill>
                  </a:tcPr>
                </a:tc>
                <a:tc>
                  <a:txBody>
                    <a:bodyPr/>
                    <a:lstStyle/>
                    <a:p>
                      <a:r>
                        <a:rPr lang="en-US" sz="1800" b="0" dirty="0"/>
                        <a:t>990</a:t>
                      </a:r>
                    </a:p>
                  </a:txBody>
                  <a:tcPr/>
                </a:tc>
                <a:extLst>
                  <a:ext uri="{0D108BD9-81ED-4DB2-BD59-A6C34878D82A}">
                    <a16:rowId xmlns:a16="http://schemas.microsoft.com/office/drawing/2014/main" val="3260965290"/>
                  </a:ext>
                </a:extLst>
              </a:tr>
            </a:tbl>
          </a:graphicData>
        </a:graphic>
      </p:graphicFrame>
      <p:sp>
        <p:nvSpPr>
          <p:cNvPr id="8" name="TextBox 7">
            <a:extLst>
              <a:ext uri="{FF2B5EF4-FFF2-40B4-BE49-F238E27FC236}">
                <a16:creationId xmlns:a16="http://schemas.microsoft.com/office/drawing/2014/main" id="{CAC8BA98-2337-2F6F-0090-1DE93212E5C7}"/>
              </a:ext>
            </a:extLst>
          </p:cNvPr>
          <p:cNvSpPr txBox="1"/>
          <p:nvPr/>
        </p:nvSpPr>
        <p:spPr>
          <a:xfrm rot="16200000">
            <a:off x="11093003" y="2542299"/>
            <a:ext cx="1144800" cy="461665"/>
          </a:xfrm>
          <a:prstGeom prst="rect">
            <a:avLst/>
          </a:prstGeom>
          <a:noFill/>
        </p:spPr>
        <p:txBody>
          <a:bodyPr wrap="square" rtlCol="0">
            <a:spAutoFit/>
          </a:bodyPr>
          <a:lstStyle/>
          <a:p>
            <a:r>
              <a:rPr lang="en-US" sz="2400" b="1" dirty="0">
                <a:solidFill>
                  <a:srgbClr val="92D050"/>
                </a:solidFill>
              </a:rPr>
              <a:t>Lab 1</a:t>
            </a:r>
          </a:p>
        </p:txBody>
      </p:sp>
      <p:sp>
        <p:nvSpPr>
          <p:cNvPr id="9" name="TextBox 8">
            <a:extLst>
              <a:ext uri="{FF2B5EF4-FFF2-40B4-BE49-F238E27FC236}">
                <a16:creationId xmlns:a16="http://schemas.microsoft.com/office/drawing/2014/main" id="{0FC6938A-27C6-F4ED-53FE-A7E3BA90D87E}"/>
              </a:ext>
            </a:extLst>
          </p:cNvPr>
          <p:cNvSpPr txBox="1"/>
          <p:nvPr/>
        </p:nvSpPr>
        <p:spPr>
          <a:xfrm rot="16200000">
            <a:off x="11124013" y="5040236"/>
            <a:ext cx="1032383" cy="461665"/>
          </a:xfrm>
          <a:prstGeom prst="rect">
            <a:avLst/>
          </a:prstGeom>
          <a:noFill/>
        </p:spPr>
        <p:txBody>
          <a:bodyPr wrap="square" rtlCol="0">
            <a:spAutoFit/>
          </a:bodyPr>
          <a:lstStyle/>
          <a:p>
            <a:r>
              <a:rPr lang="en-US" sz="2400" b="1" dirty="0">
                <a:solidFill>
                  <a:srgbClr val="C00000"/>
                </a:solidFill>
              </a:rPr>
              <a:t>Lab 2</a:t>
            </a:r>
          </a:p>
        </p:txBody>
      </p:sp>
    </p:spTree>
    <p:extLst>
      <p:ext uri="{BB962C8B-B14F-4D97-AF65-F5344CB8AC3E}">
        <p14:creationId xmlns:p14="http://schemas.microsoft.com/office/powerpoint/2010/main" val="1381790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6462" y="521915"/>
            <a:ext cx="9666936" cy="747396"/>
          </a:xfrm>
        </p:spPr>
        <p:txBody>
          <a:bodyPr>
            <a:normAutofit fontScale="90000"/>
          </a:bodyPr>
          <a:lstStyle/>
          <a:p>
            <a:pPr algn="ctr"/>
            <a:r>
              <a:rPr lang="en-US" sz="3200" b="1" dirty="0">
                <a:solidFill>
                  <a:srgbClr val="002060"/>
                </a:solidFill>
              </a:rPr>
              <a:t>Quality Management System (QMS)</a:t>
            </a:r>
            <a:br>
              <a:rPr lang="en-US" sz="3200" b="1" dirty="0">
                <a:solidFill>
                  <a:srgbClr val="002060"/>
                </a:solidFill>
              </a:rPr>
            </a:br>
            <a:endParaRPr lang="en-US" sz="3200" dirty="0">
              <a:solidFill>
                <a:srgbClr val="002060"/>
              </a:solidFill>
            </a:endParaRPr>
          </a:p>
        </p:txBody>
      </p:sp>
      <p:sp>
        <p:nvSpPr>
          <p:cNvPr id="3" name="Content Placeholder 2"/>
          <p:cNvSpPr>
            <a:spLocks noGrp="1"/>
          </p:cNvSpPr>
          <p:nvPr>
            <p:ph idx="1"/>
          </p:nvPr>
        </p:nvSpPr>
        <p:spPr>
          <a:xfrm>
            <a:off x="488150" y="1690140"/>
            <a:ext cx="6577135" cy="4250538"/>
          </a:xfrm>
        </p:spPr>
        <p:txBody>
          <a:bodyPr>
            <a:noAutofit/>
          </a:bodyPr>
          <a:lstStyle/>
          <a:p>
            <a:r>
              <a:rPr lang="en-US" sz="2400" dirty="0"/>
              <a:t>Coordinated approach to direct and control activities of the laboratory</a:t>
            </a:r>
          </a:p>
          <a:p>
            <a:endParaRPr lang="en-US" sz="2400" dirty="0"/>
          </a:p>
          <a:p>
            <a:endParaRPr lang="en-US" sz="2400" dirty="0"/>
          </a:p>
          <a:p>
            <a:r>
              <a:rPr lang="en-US" sz="2400" dirty="0"/>
              <a:t>Everything a lab does to meet or exceed the needs and requirements of its clients</a:t>
            </a:r>
          </a:p>
          <a:p>
            <a:endParaRPr lang="en-US" sz="2400" b="1" u="sng" dirty="0"/>
          </a:p>
          <a:p>
            <a:r>
              <a:rPr lang="en-US" sz="2400" dirty="0"/>
              <a:t>Quality control is a component of quality assessment in QMS, primarily designed to monitor analytical performance</a:t>
            </a:r>
          </a:p>
        </p:txBody>
      </p:sp>
      <p:grpSp>
        <p:nvGrpSpPr>
          <p:cNvPr id="5" name="Group 5">
            <a:extLst>
              <a:ext uri="{FF2B5EF4-FFF2-40B4-BE49-F238E27FC236}">
                <a16:creationId xmlns:a16="http://schemas.microsoft.com/office/drawing/2014/main" id="{067E9897-3A28-20A6-BE62-D0C7E0540772}"/>
              </a:ext>
            </a:extLst>
          </p:cNvPr>
          <p:cNvGrpSpPr>
            <a:grpSpLocks/>
          </p:cNvGrpSpPr>
          <p:nvPr/>
        </p:nvGrpSpPr>
        <p:grpSpPr bwMode="auto">
          <a:xfrm>
            <a:off x="6906932" y="1707161"/>
            <a:ext cx="4733132" cy="4758866"/>
            <a:chOff x="192" y="336"/>
            <a:chExt cx="3264" cy="3264"/>
          </a:xfrm>
        </p:grpSpPr>
        <p:sp>
          <p:nvSpPr>
            <p:cNvPr id="6" name="AutoShape 4" descr="Newsprint">
              <a:extLst>
                <a:ext uri="{FF2B5EF4-FFF2-40B4-BE49-F238E27FC236}">
                  <a16:creationId xmlns:a16="http://schemas.microsoft.com/office/drawing/2014/main" id="{53259804-9024-E2F7-7296-5A730933B7F3}"/>
                </a:ext>
              </a:extLst>
            </p:cNvPr>
            <p:cNvSpPr>
              <a:spLocks noChangeArrowheads="1"/>
            </p:cNvSpPr>
            <p:nvPr/>
          </p:nvSpPr>
          <p:spPr bwMode="auto">
            <a:xfrm>
              <a:off x="192" y="336"/>
              <a:ext cx="3264" cy="3264"/>
            </a:xfrm>
            <a:prstGeom prst="roundRect">
              <a:avLst>
                <a:gd name="adj" fmla="val 16667"/>
              </a:avLst>
            </a:prstGeom>
            <a:solidFill>
              <a:srgbClr val="CCCCE6"/>
            </a:solidFill>
            <a:ln w="9525">
              <a:solidFill>
                <a:srgbClr val="CCCCE6"/>
              </a:solidFill>
              <a:round/>
              <a:headEnd/>
              <a:tailEnd/>
            </a:ln>
          </p:spPr>
          <p:txBody>
            <a:bodyPr wrap="none" anchor="ct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7" name="Freeform 9">
              <a:extLst>
                <a:ext uri="{FF2B5EF4-FFF2-40B4-BE49-F238E27FC236}">
                  <a16:creationId xmlns:a16="http://schemas.microsoft.com/office/drawing/2014/main" id="{6CFC8217-4708-B62E-827D-A8AA9FEE04D0}"/>
                </a:ext>
              </a:extLst>
            </p:cNvPr>
            <p:cNvSpPr>
              <a:spLocks/>
            </p:cNvSpPr>
            <p:nvPr/>
          </p:nvSpPr>
          <p:spPr bwMode="auto">
            <a:xfrm>
              <a:off x="1606" y="2054"/>
              <a:ext cx="76" cy="44"/>
            </a:xfrm>
            <a:custGeom>
              <a:avLst/>
              <a:gdLst>
                <a:gd name="T0" fmla="*/ 0 w 392"/>
                <a:gd name="T1" fmla="*/ 0 h 230"/>
                <a:gd name="T2" fmla="*/ 0 w 392"/>
                <a:gd name="T3" fmla="*/ 0 h 230"/>
                <a:gd name="T4" fmla="*/ 0 w 392"/>
                <a:gd name="T5" fmla="*/ 0 h 230"/>
                <a:gd name="T6" fmla="*/ 0 w 392"/>
                <a:gd name="T7" fmla="*/ 0 h 230"/>
                <a:gd name="T8" fmla="*/ 0 w 392"/>
                <a:gd name="T9" fmla="*/ 0 h 230"/>
                <a:gd name="T10" fmla="*/ 0 w 392"/>
                <a:gd name="T11" fmla="*/ 0 h 230"/>
                <a:gd name="T12" fmla="*/ 0 w 392"/>
                <a:gd name="T13" fmla="*/ 0 h 230"/>
                <a:gd name="T14" fmla="*/ 0 w 392"/>
                <a:gd name="T15" fmla="*/ 0 h 230"/>
                <a:gd name="T16" fmla="*/ 0 w 392"/>
                <a:gd name="T17" fmla="*/ 0 h 230"/>
                <a:gd name="T18" fmla="*/ 0 w 392"/>
                <a:gd name="T19" fmla="*/ 0 h 230"/>
                <a:gd name="T20" fmla="*/ 0 w 392"/>
                <a:gd name="T21" fmla="*/ 0 h 230"/>
                <a:gd name="T22" fmla="*/ 0 w 392"/>
                <a:gd name="T23" fmla="*/ 0 h 230"/>
                <a:gd name="T24" fmla="*/ 0 w 392"/>
                <a:gd name="T25" fmla="*/ 0 h 230"/>
                <a:gd name="T26" fmla="*/ 0 w 392"/>
                <a:gd name="T27" fmla="*/ 0 h 230"/>
                <a:gd name="T28" fmla="*/ 0 w 392"/>
                <a:gd name="T29" fmla="*/ 0 h 230"/>
                <a:gd name="T30" fmla="*/ 0 w 392"/>
                <a:gd name="T31" fmla="*/ 0 h 230"/>
                <a:gd name="T32" fmla="*/ 0 w 392"/>
                <a:gd name="T33" fmla="*/ 0 h 230"/>
                <a:gd name="T34" fmla="*/ 0 w 392"/>
                <a:gd name="T35" fmla="*/ 0 h 230"/>
                <a:gd name="T36" fmla="*/ 0 w 392"/>
                <a:gd name="T37" fmla="*/ 0 h 230"/>
                <a:gd name="T38" fmla="*/ 0 w 392"/>
                <a:gd name="T39" fmla="*/ 0 h 230"/>
                <a:gd name="T40" fmla="*/ 0 w 392"/>
                <a:gd name="T41" fmla="*/ 0 h 230"/>
                <a:gd name="T42" fmla="*/ 0 w 392"/>
                <a:gd name="T43" fmla="*/ 0 h 230"/>
                <a:gd name="T44" fmla="*/ 0 w 392"/>
                <a:gd name="T45" fmla="*/ 0 h 230"/>
                <a:gd name="T46" fmla="*/ 0 w 392"/>
                <a:gd name="T47" fmla="*/ 0 h 230"/>
                <a:gd name="T48" fmla="*/ 0 w 392"/>
                <a:gd name="T49" fmla="*/ 0 h 230"/>
                <a:gd name="T50" fmla="*/ 0 w 392"/>
                <a:gd name="T51" fmla="*/ 0 h 230"/>
                <a:gd name="T52" fmla="*/ 0 w 392"/>
                <a:gd name="T53" fmla="*/ 0 h 230"/>
                <a:gd name="T54" fmla="*/ 0 w 392"/>
                <a:gd name="T55" fmla="*/ 0 h 230"/>
                <a:gd name="T56" fmla="*/ 0 w 392"/>
                <a:gd name="T57" fmla="*/ 0 h 230"/>
                <a:gd name="T58" fmla="*/ 0 w 392"/>
                <a:gd name="T59" fmla="*/ 0 h 230"/>
                <a:gd name="T60" fmla="*/ 0 w 392"/>
                <a:gd name="T61" fmla="*/ 0 h 230"/>
                <a:gd name="T62" fmla="*/ 0 w 392"/>
                <a:gd name="T63" fmla="*/ 0 h 230"/>
                <a:gd name="T64" fmla="*/ 0 w 392"/>
                <a:gd name="T65" fmla="*/ 0 h 230"/>
                <a:gd name="T66" fmla="*/ 0 w 392"/>
                <a:gd name="T67" fmla="*/ 0 h 230"/>
                <a:gd name="T68" fmla="*/ 0 w 392"/>
                <a:gd name="T69" fmla="*/ 0 h 230"/>
                <a:gd name="T70" fmla="*/ 0 w 392"/>
                <a:gd name="T71" fmla="*/ 0 h 230"/>
                <a:gd name="T72" fmla="*/ 0 w 392"/>
                <a:gd name="T73" fmla="*/ 0 h 230"/>
                <a:gd name="T74" fmla="*/ 0 w 392"/>
                <a:gd name="T75" fmla="*/ 0 h 230"/>
                <a:gd name="T76" fmla="*/ 0 w 392"/>
                <a:gd name="T77" fmla="*/ 0 h 230"/>
                <a:gd name="T78" fmla="*/ 0 w 392"/>
                <a:gd name="T79" fmla="*/ 0 h 230"/>
                <a:gd name="T80" fmla="*/ 0 w 392"/>
                <a:gd name="T81" fmla="*/ 0 h 230"/>
                <a:gd name="T82" fmla="*/ 0 w 392"/>
                <a:gd name="T83" fmla="*/ 0 h 230"/>
                <a:gd name="T84" fmla="*/ 0 w 392"/>
                <a:gd name="T85" fmla="*/ 0 h 230"/>
                <a:gd name="T86" fmla="*/ 0 w 392"/>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2"/>
                <a:gd name="T133" fmla="*/ 0 h 230"/>
                <a:gd name="T134" fmla="*/ 392 w 392"/>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2" h="230">
                  <a:moveTo>
                    <a:pt x="377" y="0"/>
                  </a:moveTo>
                  <a:lnTo>
                    <a:pt x="378" y="21"/>
                  </a:lnTo>
                  <a:lnTo>
                    <a:pt x="378" y="40"/>
                  </a:lnTo>
                  <a:lnTo>
                    <a:pt x="380" y="58"/>
                  </a:lnTo>
                  <a:lnTo>
                    <a:pt x="381" y="75"/>
                  </a:lnTo>
                  <a:lnTo>
                    <a:pt x="386" y="104"/>
                  </a:lnTo>
                  <a:lnTo>
                    <a:pt x="390" y="130"/>
                  </a:lnTo>
                  <a:lnTo>
                    <a:pt x="392" y="151"/>
                  </a:lnTo>
                  <a:lnTo>
                    <a:pt x="392" y="169"/>
                  </a:lnTo>
                  <a:lnTo>
                    <a:pt x="392" y="175"/>
                  </a:lnTo>
                  <a:lnTo>
                    <a:pt x="390" y="183"/>
                  </a:lnTo>
                  <a:lnTo>
                    <a:pt x="387" y="188"/>
                  </a:lnTo>
                  <a:lnTo>
                    <a:pt x="382" y="194"/>
                  </a:lnTo>
                  <a:lnTo>
                    <a:pt x="377" y="198"/>
                  </a:lnTo>
                  <a:lnTo>
                    <a:pt x="369" y="203"/>
                  </a:lnTo>
                  <a:lnTo>
                    <a:pt x="361" y="206"/>
                  </a:lnTo>
                  <a:lnTo>
                    <a:pt x="351" y="209"/>
                  </a:lnTo>
                  <a:lnTo>
                    <a:pt x="338" y="211"/>
                  </a:lnTo>
                  <a:lnTo>
                    <a:pt x="324" y="213"/>
                  </a:lnTo>
                  <a:lnTo>
                    <a:pt x="307" y="216"/>
                  </a:lnTo>
                  <a:lnTo>
                    <a:pt x="289" y="218"/>
                  </a:lnTo>
                  <a:lnTo>
                    <a:pt x="188" y="224"/>
                  </a:lnTo>
                  <a:lnTo>
                    <a:pt x="41" y="230"/>
                  </a:lnTo>
                  <a:lnTo>
                    <a:pt x="35" y="223"/>
                  </a:lnTo>
                  <a:lnTo>
                    <a:pt x="21" y="202"/>
                  </a:lnTo>
                  <a:lnTo>
                    <a:pt x="13" y="186"/>
                  </a:lnTo>
                  <a:lnTo>
                    <a:pt x="6" y="169"/>
                  </a:lnTo>
                  <a:lnTo>
                    <a:pt x="3" y="159"/>
                  </a:lnTo>
                  <a:lnTo>
                    <a:pt x="1" y="148"/>
                  </a:lnTo>
                  <a:lnTo>
                    <a:pt x="0" y="137"/>
                  </a:lnTo>
                  <a:lnTo>
                    <a:pt x="0" y="125"/>
                  </a:lnTo>
                  <a:lnTo>
                    <a:pt x="0" y="114"/>
                  </a:lnTo>
                  <a:lnTo>
                    <a:pt x="1" y="103"/>
                  </a:lnTo>
                  <a:lnTo>
                    <a:pt x="2" y="94"/>
                  </a:lnTo>
                  <a:lnTo>
                    <a:pt x="3" y="85"/>
                  </a:lnTo>
                  <a:lnTo>
                    <a:pt x="5" y="77"/>
                  </a:lnTo>
                  <a:lnTo>
                    <a:pt x="9" y="69"/>
                  </a:lnTo>
                  <a:lnTo>
                    <a:pt x="12" y="62"/>
                  </a:lnTo>
                  <a:lnTo>
                    <a:pt x="15" y="54"/>
                  </a:lnTo>
                  <a:lnTo>
                    <a:pt x="24" y="41"/>
                  </a:lnTo>
                  <a:lnTo>
                    <a:pt x="35" y="28"/>
                  </a:lnTo>
                  <a:lnTo>
                    <a:pt x="48" y="14"/>
                  </a:lnTo>
                  <a:lnTo>
                    <a:pt x="63" y="0"/>
                  </a:lnTo>
                  <a:lnTo>
                    <a:pt x="377" y="0"/>
                  </a:lnTo>
                  <a:close/>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8" name="Freeform 10">
              <a:extLst>
                <a:ext uri="{FF2B5EF4-FFF2-40B4-BE49-F238E27FC236}">
                  <a16:creationId xmlns:a16="http://schemas.microsoft.com/office/drawing/2014/main" id="{C41B85E4-FDF4-75B8-B1D5-B0B7EB7A8ABE}"/>
                </a:ext>
              </a:extLst>
            </p:cNvPr>
            <p:cNvSpPr>
              <a:spLocks/>
            </p:cNvSpPr>
            <p:nvPr/>
          </p:nvSpPr>
          <p:spPr bwMode="auto">
            <a:xfrm>
              <a:off x="1586" y="2049"/>
              <a:ext cx="203" cy="235"/>
            </a:xfrm>
            <a:custGeom>
              <a:avLst/>
              <a:gdLst>
                <a:gd name="T0" fmla="*/ 0 w 1056"/>
                <a:gd name="T1" fmla="*/ 0 h 1238"/>
                <a:gd name="T2" fmla="*/ 0 w 1056"/>
                <a:gd name="T3" fmla="*/ 0 h 1238"/>
                <a:gd name="T4" fmla="*/ 0 w 1056"/>
                <a:gd name="T5" fmla="*/ 0 h 1238"/>
                <a:gd name="T6" fmla="*/ 0 w 1056"/>
                <a:gd name="T7" fmla="*/ 0 h 1238"/>
                <a:gd name="T8" fmla="*/ 0 w 1056"/>
                <a:gd name="T9" fmla="*/ 0 h 1238"/>
                <a:gd name="T10" fmla="*/ 0 w 1056"/>
                <a:gd name="T11" fmla="*/ 0 h 1238"/>
                <a:gd name="T12" fmla="*/ 0 w 1056"/>
                <a:gd name="T13" fmla="*/ 0 h 1238"/>
                <a:gd name="T14" fmla="*/ 0 w 1056"/>
                <a:gd name="T15" fmla="*/ 0 h 1238"/>
                <a:gd name="T16" fmla="*/ 0 w 1056"/>
                <a:gd name="T17" fmla="*/ 0 h 1238"/>
                <a:gd name="T18" fmla="*/ 0 w 1056"/>
                <a:gd name="T19" fmla="*/ 0 h 1238"/>
                <a:gd name="T20" fmla="*/ 0 w 1056"/>
                <a:gd name="T21" fmla="*/ 0 h 1238"/>
                <a:gd name="T22" fmla="*/ 0 w 1056"/>
                <a:gd name="T23" fmla="*/ 0 h 1238"/>
                <a:gd name="T24" fmla="*/ 0 w 1056"/>
                <a:gd name="T25" fmla="*/ 0 h 1238"/>
                <a:gd name="T26" fmla="*/ 0 w 1056"/>
                <a:gd name="T27" fmla="*/ 0 h 1238"/>
                <a:gd name="T28" fmla="*/ 0 w 1056"/>
                <a:gd name="T29" fmla="*/ 0 h 1238"/>
                <a:gd name="T30" fmla="*/ 0 w 1056"/>
                <a:gd name="T31" fmla="*/ 0 h 1238"/>
                <a:gd name="T32" fmla="*/ 0 w 1056"/>
                <a:gd name="T33" fmla="*/ 0 h 1238"/>
                <a:gd name="T34" fmla="*/ 0 w 1056"/>
                <a:gd name="T35" fmla="*/ 0 h 1238"/>
                <a:gd name="T36" fmla="*/ 0 w 1056"/>
                <a:gd name="T37" fmla="*/ 0 h 1238"/>
                <a:gd name="T38" fmla="*/ 0 w 1056"/>
                <a:gd name="T39" fmla="*/ 0 h 1238"/>
                <a:gd name="T40" fmla="*/ 0 w 1056"/>
                <a:gd name="T41" fmla="*/ 0 h 1238"/>
                <a:gd name="T42" fmla="*/ 0 w 1056"/>
                <a:gd name="T43" fmla="*/ 0 h 1238"/>
                <a:gd name="T44" fmla="*/ 0 w 1056"/>
                <a:gd name="T45" fmla="*/ 0 h 1238"/>
                <a:gd name="T46" fmla="*/ 0 w 1056"/>
                <a:gd name="T47" fmla="*/ 0 h 1238"/>
                <a:gd name="T48" fmla="*/ 0 w 1056"/>
                <a:gd name="T49" fmla="*/ 0 h 1238"/>
                <a:gd name="T50" fmla="*/ 0 w 1056"/>
                <a:gd name="T51" fmla="*/ 0 h 1238"/>
                <a:gd name="T52" fmla="*/ 0 w 1056"/>
                <a:gd name="T53" fmla="*/ 0 h 1238"/>
                <a:gd name="T54" fmla="*/ 0 w 1056"/>
                <a:gd name="T55" fmla="*/ 0 h 1238"/>
                <a:gd name="T56" fmla="*/ 0 w 1056"/>
                <a:gd name="T57" fmla="*/ 0 h 1238"/>
                <a:gd name="T58" fmla="*/ 0 w 1056"/>
                <a:gd name="T59" fmla="*/ 0 h 1238"/>
                <a:gd name="T60" fmla="*/ 0 w 1056"/>
                <a:gd name="T61" fmla="*/ 0 h 1238"/>
                <a:gd name="T62" fmla="*/ 0 w 1056"/>
                <a:gd name="T63" fmla="*/ 0 h 1238"/>
                <a:gd name="T64" fmla="*/ 0 w 1056"/>
                <a:gd name="T65" fmla="*/ 0 h 1238"/>
                <a:gd name="T66" fmla="*/ 0 w 1056"/>
                <a:gd name="T67" fmla="*/ 0 h 1238"/>
                <a:gd name="T68" fmla="*/ 0 w 1056"/>
                <a:gd name="T69" fmla="*/ 0 h 1238"/>
                <a:gd name="T70" fmla="*/ 0 w 1056"/>
                <a:gd name="T71" fmla="*/ 0 h 1238"/>
                <a:gd name="T72" fmla="*/ 0 w 1056"/>
                <a:gd name="T73" fmla="*/ 0 h 1238"/>
                <a:gd name="T74" fmla="*/ 0 w 1056"/>
                <a:gd name="T75" fmla="*/ 0 h 1238"/>
                <a:gd name="T76" fmla="*/ 0 w 1056"/>
                <a:gd name="T77" fmla="*/ 0 h 1238"/>
                <a:gd name="T78" fmla="*/ 0 w 1056"/>
                <a:gd name="T79" fmla="*/ 0 h 1238"/>
                <a:gd name="T80" fmla="*/ 0 w 1056"/>
                <a:gd name="T81" fmla="*/ 0 h 1238"/>
                <a:gd name="T82" fmla="*/ 0 w 1056"/>
                <a:gd name="T83" fmla="*/ 0 h 1238"/>
                <a:gd name="T84" fmla="*/ 0 w 1056"/>
                <a:gd name="T85" fmla="*/ 0 h 1238"/>
                <a:gd name="T86" fmla="*/ 0 w 1056"/>
                <a:gd name="T87" fmla="*/ 0 h 1238"/>
                <a:gd name="T88" fmla="*/ 0 w 1056"/>
                <a:gd name="T89" fmla="*/ 0 h 1238"/>
                <a:gd name="T90" fmla="*/ 0 w 1056"/>
                <a:gd name="T91" fmla="*/ 0 h 1238"/>
                <a:gd name="T92" fmla="*/ 0 w 1056"/>
                <a:gd name="T93" fmla="*/ 0 h 1238"/>
                <a:gd name="T94" fmla="*/ 0 w 1056"/>
                <a:gd name="T95" fmla="*/ 0 h 1238"/>
                <a:gd name="T96" fmla="*/ 0 w 1056"/>
                <a:gd name="T97" fmla="*/ 0 h 1238"/>
                <a:gd name="T98" fmla="*/ 0 w 1056"/>
                <a:gd name="T99" fmla="*/ 0 h 1238"/>
                <a:gd name="T100" fmla="*/ 0 w 1056"/>
                <a:gd name="T101" fmla="*/ 0 h 1238"/>
                <a:gd name="T102" fmla="*/ 0 w 1056"/>
                <a:gd name="T103" fmla="*/ 0 h 1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6"/>
                <a:gd name="T157" fmla="*/ 0 h 1238"/>
                <a:gd name="T158" fmla="*/ 1056 w 1056"/>
                <a:gd name="T159" fmla="*/ 1238 h 1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6" h="1238">
                  <a:moveTo>
                    <a:pt x="797" y="22"/>
                  </a:moveTo>
                  <a:lnTo>
                    <a:pt x="793" y="28"/>
                  </a:lnTo>
                  <a:lnTo>
                    <a:pt x="783" y="48"/>
                  </a:lnTo>
                  <a:lnTo>
                    <a:pt x="777" y="61"/>
                  </a:lnTo>
                  <a:lnTo>
                    <a:pt x="773" y="75"/>
                  </a:lnTo>
                  <a:lnTo>
                    <a:pt x="769" y="92"/>
                  </a:lnTo>
                  <a:lnTo>
                    <a:pt x="765" y="108"/>
                  </a:lnTo>
                  <a:lnTo>
                    <a:pt x="764" y="117"/>
                  </a:lnTo>
                  <a:lnTo>
                    <a:pt x="764" y="124"/>
                  </a:lnTo>
                  <a:lnTo>
                    <a:pt x="765" y="133"/>
                  </a:lnTo>
                  <a:lnTo>
                    <a:pt x="766" y="142"/>
                  </a:lnTo>
                  <a:lnTo>
                    <a:pt x="769" y="149"/>
                  </a:lnTo>
                  <a:lnTo>
                    <a:pt x="771" y="157"/>
                  </a:lnTo>
                  <a:lnTo>
                    <a:pt x="774" y="165"/>
                  </a:lnTo>
                  <a:lnTo>
                    <a:pt x="779" y="172"/>
                  </a:lnTo>
                  <a:lnTo>
                    <a:pt x="785" y="179"/>
                  </a:lnTo>
                  <a:lnTo>
                    <a:pt x="791" y="185"/>
                  </a:lnTo>
                  <a:lnTo>
                    <a:pt x="800" y="191"/>
                  </a:lnTo>
                  <a:lnTo>
                    <a:pt x="809" y="196"/>
                  </a:lnTo>
                  <a:lnTo>
                    <a:pt x="820" y="201"/>
                  </a:lnTo>
                  <a:lnTo>
                    <a:pt x="832" y="205"/>
                  </a:lnTo>
                  <a:lnTo>
                    <a:pt x="845" y="208"/>
                  </a:lnTo>
                  <a:lnTo>
                    <a:pt x="860" y="210"/>
                  </a:lnTo>
                  <a:lnTo>
                    <a:pt x="867" y="207"/>
                  </a:lnTo>
                  <a:lnTo>
                    <a:pt x="886" y="200"/>
                  </a:lnTo>
                  <a:lnTo>
                    <a:pt x="898" y="195"/>
                  </a:lnTo>
                  <a:lnTo>
                    <a:pt x="911" y="191"/>
                  </a:lnTo>
                  <a:lnTo>
                    <a:pt x="927" y="186"/>
                  </a:lnTo>
                  <a:lnTo>
                    <a:pt x="941" y="184"/>
                  </a:lnTo>
                  <a:lnTo>
                    <a:pt x="956" y="183"/>
                  </a:lnTo>
                  <a:lnTo>
                    <a:pt x="969" y="184"/>
                  </a:lnTo>
                  <a:lnTo>
                    <a:pt x="976" y="185"/>
                  </a:lnTo>
                  <a:lnTo>
                    <a:pt x="982" y="186"/>
                  </a:lnTo>
                  <a:lnTo>
                    <a:pt x="988" y="190"/>
                  </a:lnTo>
                  <a:lnTo>
                    <a:pt x="993" y="193"/>
                  </a:lnTo>
                  <a:lnTo>
                    <a:pt x="997" y="196"/>
                  </a:lnTo>
                  <a:lnTo>
                    <a:pt x="1001" y="202"/>
                  </a:lnTo>
                  <a:lnTo>
                    <a:pt x="1004" y="207"/>
                  </a:lnTo>
                  <a:lnTo>
                    <a:pt x="1006" y="215"/>
                  </a:lnTo>
                  <a:lnTo>
                    <a:pt x="1008" y="222"/>
                  </a:lnTo>
                  <a:lnTo>
                    <a:pt x="1008" y="231"/>
                  </a:lnTo>
                  <a:lnTo>
                    <a:pt x="1008" y="241"/>
                  </a:lnTo>
                  <a:lnTo>
                    <a:pt x="1007" y="252"/>
                  </a:lnTo>
                  <a:lnTo>
                    <a:pt x="1016" y="256"/>
                  </a:lnTo>
                  <a:lnTo>
                    <a:pt x="1024" y="262"/>
                  </a:lnTo>
                  <a:lnTo>
                    <a:pt x="1029" y="267"/>
                  </a:lnTo>
                  <a:lnTo>
                    <a:pt x="1034" y="273"/>
                  </a:lnTo>
                  <a:lnTo>
                    <a:pt x="1038" y="279"/>
                  </a:lnTo>
                  <a:lnTo>
                    <a:pt x="1040" y="286"/>
                  </a:lnTo>
                  <a:lnTo>
                    <a:pt x="1041" y="292"/>
                  </a:lnTo>
                  <a:lnTo>
                    <a:pt x="1041" y="300"/>
                  </a:lnTo>
                  <a:lnTo>
                    <a:pt x="1040" y="307"/>
                  </a:lnTo>
                  <a:lnTo>
                    <a:pt x="1039" y="315"/>
                  </a:lnTo>
                  <a:lnTo>
                    <a:pt x="1036" y="323"/>
                  </a:lnTo>
                  <a:lnTo>
                    <a:pt x="1033" y="330"/>
                  </a:lnTo>
                  <a:lnTo>
                    <a:pt x="1025" y="347"/>
                  </a:lnTo>
                  <a:lnTo>
                    <a:pt x="1015" y="362"/>
                  </a:lnTo>
                  <a:lnTo>
                    <a:pt x="1003" y="378"/>
                  </a:lnTo>
                  <a:lnTo>
                    <a:pt x="991" y="392"/>
                  </a:lnTo>
                  <a:lnTo>
                    <a:pt x="980" y="406"/>
                  </a:lnTo>
                  <a:lnTo>
                    <a:pt x="968" y="418"/>
                  </a:lnTo>
                  <a:lnTo>
                    <a:pt x="951" y="435"/>
                  </a:lnTo>
                  <a:lnTo>
                    <a:pt x="944" y="442"/>
                  </a:lnTo>
                  <a:lnTo>
                    <a:pt x="949" y="447"/>
                  </a:lnTo>
                  <a:lnTo>
                    <a:pt x="966" y="462"/>
                  </a:lnTo>
                  <a:lnTo>
                    <a:pt x="977" y="473"/>
                  </a:lnTo>
                  <a:lnTo>
                    <a:pt x="988" y="486"/>
                  </a:lnTo>
                  <a:lnTo>
                    <a:pt x="1000" y="501"/>
                  </a:lnTo>
                  <a:lnTo>
                    <a:pt x="1012" y="517"/>
                  </a:lnTo>
                  <a:lnTo>
                    <a:pt x="1024" y="534"/>
                  </a:lnTo>
                  <a:lnTo>
                    <a:pt x="1033" y="553"/>
                  </a:lnTo>
                  <a:lnTo>
                    <a:pt x="1043" y="572"/>
                  </a:lnTo>
                  <a:lnTo>
                    <a:pt x="1050" y="592"/>
                  </a:lnTo>
                  <a:lnTo>
                    <a:pt x="1053" y="602"/>
                  </a:lnTo>
                  <a:lnTo>
                    <a:pt x="1054" y="612"/>
                  </a:lnTo>
                  <a:lnTo>
                    <a:pt x="1056" y="621"/>
                  </a:lnTo>
                  <a:lnTo>
                    <a:pt x="1056" y="632"/>
                  </a:lnTo>
                  <a:lnTo>
                    <a:pt x="1056" y="642"/>
                  </a:lnTo>
                  <a:lnTo>
                    <a:pt x="1054" y="652"/>
                  </a:lnTo>
                  <a:lnTo>
                    <a:pt x="1052" y="662"/>
                  </a:lnTo>
                  <a:lnTo>
                    <a:pt x="1049" y="671"/>
                  </a:lnTo>
                  <a:lnTo>
                    <a:pt x="1049" y="683"/>
                  </a:lnTo>
                  <a:lnTo>
                    <a:pt x="1046" y="714"/>
                  </a:lnTo>
                  <a:lnTo>
                    <a:pt x="1043" y="734"/>
                  </a:lnTo>
                  <a:lnTo>
                    <a:pt x="1040" y="755"/>
                  </a:lnTo>
                  <a:lnTo>
                    <a:pt x="1034" y="777"/>
                  </a:lnTo>
                  <a:lnTo>
                    <a:pt x="1028" y="800"/>
                  </a:lnTo>
                  <a:lnTo>
                    <a:pt x="1024" y="812"/>
                  </a:lnTo>
                  <a:lnTo>
                    <a:pt x="1019" y="823"/>
                  </a:lnTo>
                  <a:lnTo>
                    <a:pt x="1014" y="833"/>
                  </a:lnTo>
                  <a:lnTo>
                    <a:pt x="1007" y="843"/>
                  </a:lnTo>
                  <a:lnTo>
                    <a:pt x="1001" y="852"/>
                  </a:lnTo>
                  <a:lnTo>
                    <a:pt x="994" y="861"/>
                  </a:lnTo>
                  <a:lnTo>
                    <a:pt x="987" y="869"/>
                  </a:lnTo>
                  <a:lnTo>
                    <a:pt x="978" y="875"/>
                  </a:lnTo>
                  <a:lnTo>
                    <a:pt x="969" y="882"/>
                  </a:lnTo>
                  <a:lnTo>
                    <a:pt x="958" y="886"/>
                  </a:lnTo>
                  <a:lnTo>
                    <a:pt x="947" y="889"/>
                  </a:lnTo>
                  <a:lnTo>
                    <a:pt x="936" y="891"/>
                  </a:lnTo>
                  <a:lnTo>
                    <a:pt x="923" y="892"/>
                  </a:lnTo>
                  <a:lnTo>
                    <a:pt x="910" y="889"/>
                  </a:lnTo>
                  <a:lnTo>
                    <a:pt x="896" y="886"/>
                  </a:lnTo>
                  <a:lnTo>
                    <a:pt x="881" y="882"/>
                  </a:lnTo>
                  <a:lnTo>
                    <a:pt x="870" y="891"/>
                  </a:lnTo>
                  <a:lnTo>
                    <a:pt x="859" y="897"/>
                  </a:lnTo>
                  <a:lnTo>
                    <a:pt x="849" y="901"/>
                  </a:lnTo>
                  <a:lnTo>
                    <a:pt x="839" y="904"/>
                  </a:lnTo>
                  <a:lnTo>
                    <a:pt x="832" y="905"/>
                  </a:lnTo>
                  <a:lnTo>
                    <a:pt x="823" y="905"/>
                  </a:lnTo>
                  <a:lnTo>
                    <a:pt x="817" y="903"/>
                  </a:lnTo>
                  <a:lnTo>
                    <a:pt x="809" y="899"/>
                  </a:lnTo>
                  <a:lnTo>
                    <a:pt x="802" y="895"/>
                  </a:lnTo>
                  <a:lnTo>
                    <a:pt x="796" y="891"/>
                  </a:lnTo>
                  <a:lnTo>
                    <a:pt x="790" y="884"/>
                  </a:lnTo>
                  <a:lnTo>
                    <a:pt x="785" y="879"/>
                  </a:lnTo>
                  <a:lnTo>
                    <a:pt x="774" y="864"/>
                  </a:lnTo>
                  <a:lnTo>
                    <a:pt x="763" y="850"/>
                  </a:lnTo>
                  <a:lnTo>
                    <a:pt x="752" y="837"/>
                  </a:lnTo>
                  <a:lnTo>
                    <a:pt x="740" y="826"/>
                  </a:lnTo>
                  <a:lnTo>
                    <a:pt x="734" y="822"/>
                  </a:lnTo>
                  <a:lnTo>
                    <a:pt x="727" y="820"/>
                  </a:lnTo>
                  <a:lnTo>
                    <a:pt x="721" y="818"/>
                  </a:lnTo>
                  <a:lnTo>
                    <a:pt x="713" y="816"/>
                  </a:lnTo>
                  <a:lnTo>
                    <a:pt x="704" y="818"/>
                  </a:lnTo>
                  <a:lnTo>
                    <a:pt x="696" y="821"/>
                  </a:lnTo>
                  <a:lnTo>
                    <a:pt x="687" y="825"/>
                  </a:lnTo>
                  <a:lnTo>
                    <a:pt x="677" y="832"/>
                  </a:lnTo>
                  <a:lnTo>
                    <a:pt x="666" y="840"/>
                  </a:lnTo>
                  <a:lnTo>
                    <a:pt x="655" y="851"/>
                  </a:lnTo>
                  <a:lnTo>
                    <a:pt x="642" y="866"/>
                  </a:lnTo>
                  <a:lnTo>
                    <a:pt x="629" y="882"/>
                  </a:lnTo>
                  <a:lnTo>
                    <a:pt x="623" y="882"/>
                  </a:lnTo>
                  <a:lnTo>
                    <a:pt x="605" y="886"/>
                  </a:lnTo>
                  <a:lnTo>
                    <a:pt x="594" y="889"/>
                  </a:lnTo>
                  <a:lnTo>
                    <a:pt x="583" y="895"/>
                  </a:lnTo>
                  <a:lnTo>
                    <a:pt x="578" y="898"/>
                  </a:lnTo>
                  <a:lnTo>
                    <a:pt x="573" y="903"/>
                  </a:lnTo>
                  <a:lnTo>
                    <a:pt x="568" y="908"/>
                  </a:lnTo>
                  <a:lnTo>
                    <a:pt x="564" y="913"/>
                  </a:lnTo>
                  <a:lnTo>
                    <a:pt x="559" y="920"/>
                  </a:lnTo>
                  <a:lnTo>
                    <a:pt x="556" y="927"/>
                  </a:lnTo>
                  <a:lnTo>
                    <a:pt x="553" y="934"/>
                  </a:lnTo>
                  <a:lnTo>
                    <a:pt x="551" y="943"/>
                  </a:lnTo>
                  <a:lnTo>
                    <a:pt x="548" y="953"/>
                  </a:lnTo>
                  <a:lnTo>
                    <a:pt x="547" y="964"/>
                  </a:lnTo>
                  <a:lnTo>
                    <a:pt x="548" y="976"/>
                  </a:lnTo>
                  <a:lnTo>
                    <a:pt x="549" y="988"/>
                  </a:lnTo>
                  <a:lnTo>
                    <a:pt x="552" y="1002"/>
                  </a:lnTo>
                  <a:lnTo>
                    <a:pt x="555" y="1017"/>
                  </a:lnTo>
                  <a:lnTo>
                    <a:pt x="560" y="1033"/>
                  </a:lnTo>
                  <a:lnTo>
                    <a:pt x="567" y="1051"/>
                  </a:lnTo>
                  <a:lnTo>
                    <a:pt x="575" y="1069"/>
                  </a:lnTo>
                  <a:lnTo>
                    <a:pt x="584" y="1089"/>
                  </a:lnTo>
                  <a:lnTo>
                    <a:pt x="595" y="1111"/>
                  </a:lnTo>
                  <a:lnTo>
                    <a:pt x="608" y="1134"/>
                  </a:lnTo>
                  <a:lnTo>
                    <a:pt x="604" y="1130"/>
                  </a:lnTo>
                  <a:lnTo>
                    <a:pt x="593" y="1124"/>
                  </a:lnTo>
                  <a:lnTo>
                    <a:pt x="585" y="1119"/>
                  </a:lnTo>
                  <a:lnTo>
                    <a:pt x="576" y="1117"/>
                  </a:lnTo>
                  <a:lnTo>
                    <a:pt x="565" y="1115"/>
                  </a:lnTo>
                  <a:lnTo>
                    <a:pt x="553" y="1115"/>
                  </a:lnTo>
                  <a:lnTo>
                    <a:pt x="546" y="1116"/>
                  </a:lnTo>
                  <a:lnTo>
                    <a:pt x="540" y="1117"/>
                  </a:lnTo>
                  <a:lnTo>
                    <a:pt x="532" y="1119"/>
                  </a:lnTo>
                  <a:lnTo>
                    <a:pt x="526" y="1123"/>
                  </a:lnTo>
                  <a:lnTo>
                    <a:pt x="518" y="1126"/>
                  </a:lnTo>
                  <a:lnTo>
                    <a:pt x="509" y="1130"/>
                  </a:lnTo>
                  <a:lnTo>
                    <a:pt x="502" y="1136"/>
                  </a:lnTo>
                  <a:lnTo>
                    <a:pt x="493" y="1142"/>
                  </a:lnTo>
                  <a:lnTo>
                    <a:pt x="484" y="1150"/>
                  </a:lnTo>
                  <a:lnTo>
                    <a:pt x="475" y="1159"/>
                  </a:lnTo>
                  <a:lnTo>
                    <a:pt x="467" y="1169"/>
                  </a:lnTo>
                  <a:lnTo>
                    <a:pt x="458" y="1179"/>
                  </a:lnTo>
                  <a:lnTo>
                    <a:pt x="448" y="1193"/>
                  </a:lnTo>
                  <a:lnTo>
                    <a:pt x="438" y="1207"/>
                  </a:lnTo>
                  <a:lnTo>
                    <a:pt x="429" y="1222"/>
                  </a:lnTo>
                  <a:lnTo>
                    <a:pt x="420" y="1238"/>
                  </a:lnTo>
                  <a:lnTo>
                    <a:pt x="400" y="1220"/>
                  </a:lnTo>
                  <a:lnTo>
                    <a:pt x="377" y="1197"/>
                  </a:lnTo>
                  <a:lnTo>
                    <a:pt x="354" y="1174"/>
                  </a:lnTo>
                  <a:lnTo>
                    <a:pt x="336" y="1154"/>
                  </a:lnTo>
                  <a:lnTo>
                    <a:pt x="329" y="1134"/>
                  </a:lnTo>
                  <a:lnTo>
                    <a:pt x="322" y="1113"/>
                  </a:lnTo>
                  <a:lnTo>
                    <a:pt x="313" y="1094"/>
                  </a:lnTo>
                  <a:lnTo>
                    <a:pt x="303" y="1076"/>
                  </a:lnTo>
                  <a:lnTo>
                    <a:pt x="292" y="1058"/>
                  </a:lnTo>
                  <a:lnTo>
                    <a:pt x="281" y="1042"/>
                  </a:lnTo>
                  <a:lnTo>
                    <a:pt x="269" y="1026"/>
                  </a:lnTo>
                  <a:lnTo>
                    <a:pt x="256" y="1010"/>
                  </a:lnTo>
                  <a:lnTo>
                    <a:pt x="229" y="981"/>
                  </a:lnTo>
                  <a:lnTo>
                    <a:pt x="202" y="953"/>
                  </a:lnTo>
                  <a:lnTo>
                    <a:pt x="172" y="925"/>
                  </a:lnTo>
                  <a:lnTo>
                    <a:pt x="144" y="897"/>
                  </a:lnTo>
                  <a:lnTo>
                    <a:pt x="116" y="870"/>
                  </a:lnTo>
                  <a:lnTo>
                    <a:pt x="90" y="840"/>
                  </a:lnTo>
                  <a:lnTo>
                    <a:pt x="77" y="825"/>
                  </a:lnTo>
                  <a:lnTo>
                    <a:pt x="65" y="810"/>
                  </a:lnTo>
                  <a:lnTo>
                    <a:pt x="54" y="794"/>
                  </a:lnTo>
                  <a:lnTo>
                    <a:pt x="44" y="777"/>
                  </a:lnTo>
                  <a:lnTo>
                    <a:pt x="34" y="760"/>
                  </a:lnTo>
                  <a:lnTo>
                    <a:pt x="25" y="741"/>
                  </a:lnTo>
                  <a:lnTo>
                    <a:pt x="18" y="722"/>
                  </a:lnTo>
                  <a:lnTo>
                    <a:pt x="11" y="701"/>
                  </a:lnTo>
                  <a:lnTo>
                    <a:pt x="7" y="680"/>
                  </a:lnTo>
                  <a:lnTo>
                    <a:pt x="2" y="657"/>
                  </a:lnTo>
                  <a:lnTo>
                    <a:pt x="0" y="634"/>
                  </a:lnTo>
                  <a:lnTo>
                    <a:pt x="0" y="609"/>
                  </a:lnTo>
                  <a:lnTo>
                    <a:pt x="0" y="594"/>
                  </a:lnTo>
                  <a:lnTo>
                    <a:pt x="2" y="580"/>
                  </a:lnTo>
                  <a:lnTo>
                    <a:pt x="5" y="566"/>
                  </a:lnTo>
                  <a:lnTo>
                    <a:pt x="9" y="554"/>
                  </a:lnTo>
                  <a:lnTo>
                    <a:pt x="13" y="542"/>
                  </a:lnTo>
                  <a:lnTo>
                    <a:pt x="19" y="530"/>
                  </a:lnTo>
                  <a:lnTo>
                    <a:pt x="24" y="519"/>
                  </a:lnTo>
                  <a:lnTo>
                    <a:pt x="32" y="509"/>
                  </a:lnTo>
                  <a:lnTo>
                    <a:pt x="46" y="489"/>
                  </a:lnTo>
                  <a:lnTo>
                    <a:pt x="62" y="472"/>
                  </a:lnTo>
                  <a:lnTo>
                    <a:pt x="80" y="456"/>
                  </a:lnTo>
                  <a:lnTo>
                    <a:pt x="97" y="438"/>
                  </a:lnTo>
                  <a:lnTo>
                    <a:pt x="112" y="422"/>
                  </a:lnTo>
                  <a:lnTo>
                    <a:pt x="128" y="404"/>
                  </a:lnTo>
                  <a:lnTo>
                    <a:pt x="134" y="395"/>
                  </a:lnTo>
                  <a:lnTo>
                    <a:pt x="141" y="385"/>
                  </a:lnTo>
                  <a:lnTo>
                    <a:pt x="145" y="375"/>
                  </a:lnTo>
                  <a:lnTo>
                    <a:pt x="151" y="364"/>
                  </a:lnTo>
                  <a:lnTo>
                    <a:pt x="154" y="353"/>
                  </a:lnTo>
                  <a:lnTo>
                    <a:pt x="156" y="341"/>
                  </a:lnTo>
                  <a:lnTo>
                    <a:pt x="158" y="328"/>
                  </a:lnTo>
                  <a:lnTo>
                    <a:pt x="158" y="315"/>
                  </a:lnTo>
                  <a:lnTo>
                    <a:pt x="157" y="301"/>
                  </a:lnTo>
                  <a:lnTo>
                    <a:pt x="155" y="286"/>
                  </a:lnTo>
                  <a:lnTo>
                    <a:pt x="152" y="269"/>
                  </a:lnTo>
                  <a:lnTo>
                    <a:pt x="146" y="252"/>
                  </a:lnTo>
                  <a:lnTo>
                    <a:pt x="193" y="256"/>
                  </a:lnTo>
                  <a:lnTo>
                    <a:pt x="237" y="258"/>
                  </a:lnTo>
                  <a:lnTo>
                    <a:pt x="276" y="261"/>
                  </a:lnTo>
                  <a:lnTo>
                    <a:pt x="312" y="262"/>
                  </a:lnTo>
                  <a:lnTo>
                    <a:pt x="344" y="262"/>
                  </a:lnTo>
                  <a:lnTo>
                    <a:pt x="372" y="261"/>
                  </a:lnTo>
                  <a:lnTo>
                    <a:pt x="398" y="259"/>
                  </a:lnTo>
                  <a:lnTo>
                    <a:pt x="420" y="257"/>
                  </a:lnTo>
                  <a:lnTo>
                    <a:pt x="439" y="254"/>
                  </a:lnTo>
                  <a:lnTo>
                    <a:pt x="457" y="251"/>
                  </a:lnTo>
                  <a:lnTo>
                    <a:pt x="471" y="246"/>
                  </a:lnTo>
                  <a:lnTo>
                    <a:pt x="483" y="241"/>
                  </a:lnTo>
                  <a:lnTo>
                    <a:pt x="493" y="235"/>
                  </a:lnTo>
                  <a:lnTo>
                    <a:pt x="500" y="228"/>
                  </a:lnTo>
                  <a:lnTo>
                    <a:pt x="507" y="221"/>
                  </a:lnTo>
                  <a:lnTo>
                    <a:pt x="511" y="213"/>
                  </a:lnTo>
                  <a:lnTo>
                    <a:pt x="514" y="204"/>
                  </a:lnTo>
                  <a:lnTo>
                    <a:pt x="515" y="195"/>
                  </a:lnTo>
                  <a:lnTo>
                    <a:pt x="516" y="185"/>
                  </a:lnTo>
                  <a:lnTo>
                    <a:pt x="515" y="174"/>
                  </a:lnTo>
                  <a:lnTo>
                    <a:pt x="510" y="152"/>
                  </a:lnTo>
                  <a:lnTo>
                    <a:pt x="504" y="125"/>
                  </a:lnTo>
                  <a:lnTo>
                    <a:pt x="496" y="97"/>
                  </a:lnTo>
                  <a:lnTo>
                    <a:pt x="490" y="68"/>
                  </a:lnTo>
                  <a:lnTo>
                    <a:pt x="486" y="51"/>
                  </a:lnTo>
                  <a:lnTo>
                    <a:pt x="484" y="35"/>
                  </a:lnTo>
                  <a:lnTo>
                    <a:pt x="483" y="17"/>
                  </a:lnTo>
                  <a:lnTo>
                    <a:pt x="482" y="0"/>
                  </a:lnTo>
                  <a:lnTo>
                    <a:pt x="797" y="22"/>
                  </a:lnTo>
                  <a:close/>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9" name="Freeform 11">
              <a:extLst>
                <a:ext uri="{FF2B5EF4-FFF2-40B4-BE49-F238E27FC236}">
                  <a16:creationId xmlns:a16="http://schemas.microsoft.com/office/drawing/2014/main" id="{D7ADA97E-3137-7492-32B8-6B7BA49A7EC8}"/>
                </a:ext>
              </a:extLst>
            </p:cNvPr>
            <p:cNvSpPr>
              <a:spLocks/>
            </p:cNvSpPr>
            <p:nvPr/>
          </p:nvSpPr>
          <p:spPr bwMode="auto">
            <a:xfrm>
              <a:off x="1586" y="2049"/>
              <a:ext cx="203" cy="235"/>
            </a:xfrm>
            <a:custGeom>
              <a:avLst/>
              <a:gdLst>
                <a:gd name="T0" fmla="*/ 0 w 1056"/>
                <a:gd name="T1" fmla="*/ 0 h 1238"/>
                <a:gd name="T2" fmla="*/ 0 w 1056"/>
                <a:gd name="T3" fmla="*/ 0 h 1238"/>
                <a:gd name="T4" fmla="*/ 0 w 1056"/>
                <a:gd name="T5" fmla="*/ 0 h 1238"/>
                <a:gd name="T6" fmla="*/ 0 w 1056"/>
                <a:gd name="T7" fmla="*/ 0 h 1238"/>
                <a:gd name="T8" fmla="*/ 0 w 1056"/>
                <a:gd name="T9" fmla="*/ 0 h 1238"/>
                <a:gd name="T10" fmla="*/ 0 w 1056"/>
                <a:gd name="T11" fmla="*/ 0 h 1238"/>
                <a:gd name="T12" fmla="*/ 0 w 1056"/>
                <a:gd name="T13" fmla="*/ 0 h 1238"/>
                <a:gd name="T14" fmla="*/ 0 w 1056"/>
                <a:gd name="T15" fmla="*/ 0 h 1238"/>
                <a:gd name="T16" fmla="*/ 0 w 1056"/>
                <a:gd name="T17" fmla="*/ 0 h 1238"/>
                <a:gd name="T18" fmla="*/ 0 w 1056"/>
                <a:gd name="T19" fmla="*/ 0 h 1238"/>
                <a:gd name="T20" fmla="*/ 0 w 1056"/>
                <a:gd name="T21" fmla="*/ 0 h 1238"/>
                <a:gd name="T22" fmla="*/ 0 w 1056"/>
                <a:gd name="T23" fmla="*/ 0 h 1238"/>
                <a:gd name="T24" fmla="*/ 0 w 1056"/>
                <a:gd name="T25" fmla="*/ 0 h 1238"/>
                <a:gd name="T26" fmla="*/ 0 w 1056"/>
                <a:gd name="T27" fmla="*/ 0 h 1238"/>
                <a:gd name="T28" fmla="*/ 0 w 1056"/>
                <a:gd name="T29" fmla="*/ 0 h 1238"/>
                <a:gd name="T30" fmla="*/ 0 w 1056"/>
                <a:gd name="T31" fmla="*/ 0 h 1238"/>
                <a:gd name="T32" fmla="*/ 0 w 1056"/>
                <a:gd name="T33" fmla="*/ 0 h 1238"/>
                <a:gd name="T34" fmla="*/ 0 w 1056"/>
                <a:gd name="T35" fmla="*/ 0 h 1238"/>
                <a:gd name="T36" fmla="*/ 0 w 1056"/>
                <a:gd name="T37" fmla="*/ 0 h 1238"/>
                <a:gd name="T38" fmla="*/ 0 w 1056"/>
                <a:gd name="T39" fmla="*/ 0 h 1238"/>
                <a:gd name="T40" fmla="*/ 0 w 1056"/>
                <a:gd name="T41" fmla="*/ 0 h 1238"/>
                <a:gd name="T42" fmla="*/ 0 w 1056"/>
                <a:gd name="T43" fmla="*/ 0 h 1238"/>
                <a:gd name="T44" fmla="*/ 0 w 1056"/>
                <a:gd name="T45" fmla="*/ 0 h 1238"/>
                <a:gd name="T46" fmla="*/ 0 w 1056"/>
                <a:gd name="T47" fmla="*/ 0 h 1238"/>
                <a:gd name="T48" fmla="*/ 0 w 1056"/>
                <a:gd name="T49" fmla="*/ 0 h 1238"/>
                <a:gd name="T50" fmla="*/ 0 w 1056"/>
                <a:gd name="T51" fmla="*/ 0 h 1238"/>
                <a:gd name="T52" fmla="*/ 0 w 1056"/>
                <a:gd name="T53" fmla="*/ 0 h 1238"/>
                <a:gd name="T54" fmla="*/ 0 w 1056"/>
                <a:gd name="T55" fmla="*/ 0 h 1238"/>
                <a:gd name="T56" fmla="*/ 0 w 1056"/>
                <a:gd name="T57" fmla="*/ 0 h 1238"/>
                <a:gd name="T58" fmla="*/ 0 w 1056"/>
                <a:gd name="T59" fmla="*/ 0 h 1238"/>
                <a:gd name="T60" fmla="*/ 0 w 1056"/>
                <a:gd name="T61" fmla="*/ 0 h 1238"/>
                <a:gd name="T62" fmla="*/ 0 w 1056"/>
                <a:gd name="T63" fmla="*/ 0 h 1238"/>
                <a:gd name="T64" fmla="*/ 0 w 1056"/>
                <a:gd name="T65" fmla="*/ 0 h 1238"/>
                <a:gd name="T66" fmla="*/ 0 w 1056"/>
                <a:gd name="T67" fmla="*/ 0 h 1238"/>
                <a:gd name="T68" fmla="*/ 0 w 1056"/>
                <a:gd name="T69" fmla="*/ 0 h 1238"/>
                <a:gd name="T70" fmla="*/ 0 w 1056"/>
                <a:gd name="T71" fmla="*/ 0 h 1238"/>
                <a:gd name="T72" fmla="*/ 0 w 1056"/>
                <a:gd name="T73" fmla="*/ 0 h 1238"/>
                <a:gd name="T74" fmla="*/ 0 w 1056"/>
                <a:gd name="T75" fmla="*/ 0 h 1238"/>
                <a:gd name="T76" fmla="*/ 0 w 1056"/>
                <a:gd name="T77" fmla="*/ 0 h 1238"/>
                <a:gd name="T78" fmla="*/ 0 w 1056"/>
                <a:gd name="T79" fmla="*/ 0 h 1238"/>
                <a:gd name="T80" fmla="*/ 0 w 1056"/>
                <a:gd name="T81" fmla="*/ 0 h 1238"/>
                <a:gd name="T82" fmla="*/ 0 w 1056"/>
                <a:gd name="T83" fmla="*/ 0 h 1238"/>
                <a:gd name="T84" fmla="*/ 0 w 1056"/>
                <a:gd name="T85" fmla="*/ 0 h 1238"/>
                <a:gd name="T86" fmla="*/ 0 w 1056"/>
                <a:gd name="T87" fmla="*/ 0 h 1238"/>
                <a:gd name="T88" fmla="*/ 0 w 1056"/>
                <a:gd name="T89" fmla="*/ 0 h 1238"/>
                <a:gd name="T90" fmla="*/ 0 w 1056"/>
                <a:gd name="T91" fmla="*/ 0 h 1238"/>
                <a:gd name="T92" fmla="*/ 0 w 1056"/>
                <a:gd name="T93" fmla="*/ 0 h 1238"/>
                <a:gd name="T94" fmla="*/ 0 w 1056"/>
                <a:gd name="T95" fmla="*/ 0 h 1238"/>
                <a:gd name="T96" fmla="*/ 0 w 1056"/>
                <a:gd name="T97" fmla="*/ 0 h 1238"/>
                <a:gd name="T98" fmla="*/ 0 w 1056"/>
                <a:gd name="T99" fmla="*/ 0 h 1238"/>
                <a:gd name="T100" fmla="*/ 0 w 1056"/>
                <a:gd name="T101" fmla="*/ 0 h 1238"/>
                <a:gd name="T102" fmla="*/ 0 w 1056"/>
                <a:gd name="T103" fmla="*/ 0 h 12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6"/>
                <a:gd name="T157" fmla="*/ 0 h 1238"/>
                <a:gd name="T158" fmla="*/ 1056 w 1056"/>
                <a:gd name="T159" fmla="*/ 1238 h 12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6" h="1238">
                  <a:moveTo>
                    <a:pt x="797" y="22"/>
                  </a:moveTo>
                  <a:lnTo>
                    <a:pt x="793" y="28"/>
                  </a:lnTo>
                  <a:lnTo>
                    <a:pt x="783" y="48"/>
                  </a:lnTo>
                  <a:lnTo>
                    <a:pt x="777" y="61"/>
                  </a:lnTo>
                  <a:lnTo>
                    <a:pt x="773" y="75"/>
                  </a:lnTo>
                  <a:lnTo>
                    <a:pt x="769" y="92"/>
                  </a:lnTo>
                  <a:lnTo>
                    <a:pt x="765" y="108"/>
                  </a:lnTo>
                  <a:lnTo>
                    <a:pt x="764" y="117"/>
                  </a:lnTo>
                  <a:lnTo>
                    <a:pt x="764" y="124"/>
                  </a:lnTo>
                  <a:lnTo>
                    <a:pt x="765" y="133"/>
                  </a:lnTo>
                  <a:lnTo>
                    <a:pt x="766" y="142"/>
                  </a:lnTo>
                  <a:lnTo>
                    <a:pt x="769" y="149"/>
                  </a:lnTo>
                  <a:lnTo>
                    <a:pt x="771" y="157"/>
                  </a:lnTo>
                  <a:lnTo>
                    <a:pt x="774" y="165"/>
                  </a:lnTo>
                  <a:lnTo>
                    <a:pt x="779" y="172"/>
                  </a:lnTo>
                  <a:lnTo>
                    <a:pt x="785" y="179"/>
                  </a:lnTo>
                  <a:lnTo>
                    <a:pt x="791" y="185"/>
                  </a:lnTo>
                  <a:lnTo>
                    <a:pt x="800" y="191"/>
                  </a:lnTo>
                  <a:lnTo>
                    <a:pt x="809" y="196"/>
                  </a:lnTo>
                  <a:lnTo>
                    <a:pt x="820" y="201"/>
                  </a:lnTo>
                  <a:lnTo>
                    <a:pt x="832" y="205"/>
                  </a:lnTo>
                  <a:lnTo>
                    <a:pt x="845" y="208"/>
                  </a:lnTo>
                  <a:lnTo>
                    <a:pt x="860" y="210"/>
                  </a:lnTo>
                  <a:lnTo>
                    <a:pt x="867" y="207"/>
                  </a:lnTo>
                  <a:lnTo>
                    <a:pt x="886" y="200"/>
                  </a:lnTo>
                  <a:lnTo>
                    <a:pt x="898" y="195"/>
                  </a:lnTo>
                  <a:lnTo>
                    <a:pt x="911" y="191"/>
                  </a:lnTo>
                  <a:lnTo>
                    <a:pt x="927" y="186"/>
                  </a:lnTo>
                  <a:lnTo>
                    <a:pt x="941" y="184"/>
                  </a:lnTo>
                  <a:lnTo>
                    <a:pt x="956" y="183"/>
                  </a:lnTo>
                  <a:lnTo>
                    <a:pt x="969" y="184"/>
                  </a:lnTo>
                  <a:lnTo>
                    <a:pt x="976" y="185"/>
                  </a:lnTo>
                  <a:lnTo>
                    <a:pt x="982" y="186"/>
                  </a:lnTo>
                  <a:lnTo>
                    <a:pt x="988" y="190"/>
                  </a:lnTo>
                  <a:lnTo>
                    <a:pt x="993" y="193"/>
                  </a:lnTo>
                  <a:lnTo>
                    <a:pt x="997" y="196"/>
                  </a:lnTo>
                  <a:lnTo>
                    <a:pt x="1001" y="202"/>
                  </a:lnTo>
                  <a:lnTo>
                    <a:pt x="1004" y="207"/>
                  </a:lnTo>
                  <a:lnTo>
                    <a:pt x="1006" y="215"/>
                  </a:lnTo>
                  <a:lnTo>
                    <a:pt x="1008" y="222"/>
                  </a:lnTo>
                  <a:lnTo>
                    <a:pt x="1008" y="231"/>
                  </a:lnTo>
                  <a:lnTo>
                    <a:pt x="1008" y="241"/>
                  </a:lnTo>
                  <a:lnTo>
                    <a:pt x="1007" y="252"/>
                  </a:lnTo>
                  <a:lnTo>
                    <a:pt x="1016" y="256"/>
                  </a:lnTo>
                  <a:lnTo>
                    <a:pt x="1024" y="262"/>
                  </a:lnTo>
                  <a:lnTo>
                    <a:pt x="1029" y="267"/>
                  </a:lnTo>
                  <a:lnTo>
                    <a:pt x="1034" y="273"/>
                  </a:lnTo>
                  <a:lnTo>
                    <a:pt x="1038" y="279"/>
                  </a:lnTo>
                  <a:lnTo>
                    <a:pt x="1040" y="286"/>
                  </a:lnTo>
                  <a:lnTo>
                    <a:pt x="1041" y="292"/>
                  </a:lnTo>
                  <a:lnTo>
                    <a:pt x="1041" y="300"/>
                  </a:lnTo>
                  <a:lnTo>
                    <a:pt x="1040" y="307"/>
                  </a:lnTo>
                  <a:lnTo>
                    <a:pt x="1039" y="315"/>
                  </a:lnTo>
                  <a:lnTo>
                    <a:pt x="1036" y="323"/>
                  </a:lnTo>
                  <a:lnTo>
                    <a:pt x="1033" y="330"/>
                  </a:lnTo>
                  <a:lnTo>
                    <a:pt x="1025" y="347"/>
                  </a:lnTo>
                  <a:lnTo>
                    <a:pt x="1015" y="362"/>
                  </a:lnTo>
                  <a:lnTo>
                    <a:pt x="1003" y="378"/>
                  </a:lnTo>
                  <a:lnTo>
                    <a:pt x="991" y="392"/>
                  </a:lnTo>
                  <a:lnTo>
                    <a:pt x="980" y="406"/>
                  </a:lnTo>
                  <a:lnTo>
                    <a:pt x="968" y="418"/>
                  </a:lnTo>
                  <a:lnTo>
                    <a:pt x="951" y="435"/>
                  </a:lnTo>
                  <a:lnTo>
                    <a:pt x="944" y="442"/>
                  </a:lnTo>
                  <a:lnTo>
                    <a:pt x="949" y="447"/>
                  </a:lnTo>
                  <a:lnTo>
                    <a:pt x="966" y="462"/>
                  </a:lnTo>
                  <a:lnTo>
                    <a:pt x="977" y="473"/>
                  </a:lnTo>
                  <a:lnTo>
                    <a:pt x="988" y="486"/>
                  </a:lnTo>
                  <a:lnTo>
                    <a:pt x="1000" y="501"/>
                  </a:lnTo>
                  <a:lnTo>
                    <a:pt x="1012" y="517"/>
                  </a:lnTo>
                  <a:lnTo>
                    <a:pt x="1024" y="534"/>
                  </a:lnTo>
                  <a:lnTo>
                    <a:pt x="1033" y="553"/>
                  </a:lnTo>
                  <a:lnTo>
                    <a:pt x="1043" y="572"/>
                  </a:lnTo>
                  <a:lnTo>
                    <a:pt x="1050" y="592"/>
                  </a:lnTo>
                  <a:lnTo>
                    <a:pt x="1053" y="602"/>
                  </a:lnTo>
                  <a:lnTo>
                    <a:pt x="1054" y="612"/>
                  </a:lnTo>
                  <a:lnTo>
                    <a:pt x="1056" y="621"/>
                  </a:lnTo>
                  <a:lnTo>
                    <a:pt x="1056" y="632"/>
                  </a:lnTo>
                  <a:lnTo>
                    <a:pt x="1056" y="642"/>
                  </a:lnTo>
                  <a:lnTo>
                    <a:pt x="1054" y="652"/>
                  </a:lnTo>
                  <a:lnTo>
                    <a:pt x="1052" y="662"/>
                  </a:lnTo>
                  <a:lnTo>
                    <a:pt x="1049" y="671"/>
                  </a:lnTo>
                  <a:lnTo>
                    <a:pt x="1049" y="683"/>
                  </a:lnTo>
                  <a:lnTo>
                    <a:pt x="1046" y="714"/>
                  </a:lnTo>
                  <a:lnTo>
                    <a:pt x="1043" y="734"/>
                  </a:lnTo>
                  <a:lnTo>
                    <a:pt x="1040" y="755"/>
                  </a:lnTo>
                  <a:lnTo>
                    <a:pt x="1034" y="777"/>
                  </a:lnTo>
                  <a:lnTo>
                    <a:pt x="1028" y="800"/>
                  </a:lnTo>
                  <a:lnTo>
                    <a:pt x="1024" y="812"/>
                  </a:lnTo>
                  <a:lnTo>
                    <a:pt x="1019" y="823"/>
                  </a:lnTo>
                  <a:lnTo>
                    <a:pt x="1014" y="833"/>
                  </a:lnTo>
                  <a:lnTo>
                    <a:pt x="1007" y="843"/>
                  </a:lnTo>
                  <a:lnTo>
                    <a:pt x="1001" y="852"/>
                  </a:lnTo>
                  <a:lnTo>
                    <a:pt x="994" y="861"/>
                  </a:lnTo>
                  <a:lnTo>
                    <a:pt x="987" y="869"/>
                  </a:lnTo>
                  <a:lnTo>
                    <a:pt x="978" y="875"/>
                  </a:lnTo>
                  <a:lnTo>
                    <a:pt x="969" y="882"/>
                  </a:lnTo>
                  <a:lnTo>
                    <a:pt x="958" y="886"/>
                  </a:lnTo>
                  <a:lnTo>
                    <a:pt x="947" y="889"/>
                  </a:lnTo>
                  <a:lnTo>
                    <a:pt x="936" y="891"/>
                  </a:lnTo>
                  <a:lnTo>
                    <a:pt x="923" y="892"/>
                  </a:lnTo>
                  <a:lnTo>
                    <a:pt x="910" y="889"/>
                  </a:lnTo>
                  <a:lnTo>
                    <a:pt x="896" y="886"/>
                  </a:lnTo>
                  <a:lnTo>
                    <a:pt x="881" y="882"/>
                  </a:lnTo>
                  <a:lnTo>
                    <a:pt x="870" y="891"/>
                  </a:lnTo>
                  <a:lnTo>
                    <a:pt x="859" y="897"/>
                  </a:lnTo>
                  <a:lnTo>
                    <a:pt x="849" y="901"/>
                  </a:lnTo>
                  <a:lnTo>
                    <a:pt x="839" y="904"/>
                  </a:lnTo>
                  <a:lnTo>
                    <a:pt x="832" y="905"/>
                  </a:lnTo>
                  <a:lnTo>
                    <a:pt x="823" y="905"/>
                  </a:lnTo>
                  <a:lnTo>
                    <a:pt x="817" y="903"/>
                  </a:lnTo>
                  <a:lnTo>
                    <a:pt x="809" y="899"/>
                  </a:lnTo>
                  <a:lnTo>
                    <a:pt x="802" y="895"/>
                  </a:lnTo>
                  <a:lnTo>
                    <a:pt x="796" y="891"/>
                  </a:lnTo>
                  <a:lnTo>
                    <a:pt x="790" y="884"/>
                  </a:lnTo>
                  <a:lnTo>
                    <a:pt x="785" y="879"/>
                  </a:lnTo>
                  <a:lnTo>
                    <a:pt x="774" y="864"/>
                  </a:lnTo>
                  <a:lnTo>
                    <a:pt x="763" y="850"/>
                  </a:lnTo>
                  <a:lnTo>
                    <a:pt x="752" y="837"/>
                  </a:lnTo>
                  <a:lnTo>
                    <a:pt x="740" y="826"/>
                  </a:lnTo>
                  <a:lnTo>
                    <a:pt x="734" y="822"/>
                  </a:lnTo>
                  <a:lnTo>
                    <a:pt x="727" y="820"/>
                  </a:lnTo>
                  <a:lnTo>
                    <a:pt x="721" y="818"/>
                  </a:lnTo>
                  <a:lnTo>
                    <a:pt x="713" y="816"/>
                  </a:lnTo>
                  <a:lnTo>
                    <a:pt x="704" y="818"/>
                  </a:lnTo>
                  <a:lnTo>
                    <a:pt x="696" y="821"/>
                  </a:lnTo>
                  <a:lnTo>
                    <a:pt x="687" y="825"/>
                  </a:lnTo>
                  <a:lnTo>
                    <a:pt x="677" y="832"/>
                  </a:lnTo>
                  <a:lnTo>
                    <a:pt x="666" y="840"/>
                  </a:lnTo>
                  <a:lnTo>
                    <a:pt x="655" y="851"/>
                  </a:lnTo>
                  <a:lnTo>
                    <a:pt x="642" y="866"/>
                  </a:lnTo>
                  <a:lnTo>
                    <a:pt x="629" y="882"/>
                  </a:lnTo>
                  <a:lnTo>
                    <a:pt x="623" y="882"/>
                  </a:lnTo>
                  <a:lnTo>
                    <a:pt x="605" y="886"/>
                  </a:lnTo>
                  <a:lnTo>
                    <a:pt x="594" y="889"/>
                  </a:lnTo>
                  <a:lnTo>
                    <a:pt x="583" y="895"/>
                  </a:lnTo>
                  <a:lnTo>
                    <a:pt x="578" y="898"/>
                  </a:lnTo>
                  <a:lnTo>
                    <a:pt x="573" y="903"/>
                  </a:lnTo>
                  <a:lnTo>
                    <a:pt x="568" y="908"/>
                  </a:lnTo>
                  <a:lnTo>
                    <a:pt x="564" y="913"/>
                  </a:lnTo>
                  <a:lnTo>
                    <a:pt x="559" y="920"/>
                  </a:lnTo>
                  <a:lnTo>
                    <a:pt x="556" y="927"/>
                  </a:lnTo>
                  <a:lnTo>
                    <a:pt x="553" y="934"/>
                  </a:lnTo>
                  <a:lnTo>
                    <a:pt x="551" y="943"/>
                  </a:lnTo>
                  <a:lnTo>
                    <a:pt x="548" y="953"/>
                  </a:lnTo>
                  <a:lnTo>
                    <a:pt x="547" y="964"/>
                  </a:lnTo>
                  <a:lnTo>
                    <a:pt x="548" y="976"/>
                  </a:lnTo>
                  <a:lnTo>
                    <a:pt x="549" y="988"/>
                  </a:lnTo>
                  <a:lnTo>
                    <a:pt x="552" y="1002"/>
                  </a:lnTo>
                  <a:lnTo>
                    <a:pt x="555" y="1017"/>
                  </a:lnTo>
                  <a:lnTo>
                    <a:pt x="560" y="1033"/>
                  </a:lnTo>
                  <a:lnTo>
                    <a:pt x="567" y="1051"/>
                  </a:lnTo>
                  <a:lnTo>
                    <a:pt x="575" y="1069"/>
                  </a:lnTo>
                  <a:lnTo>
                    <a:pt x="584" y="1089"/>
                  </a:lnTo>
                  <a:lnTo>
                    <a:pt x="595" y="1111"/>
                  </a:lnTo>
                  <a:lnTo>
                    <a:pt x="608" y="1134"/>
                  </a:lnTo>
                  <a:lnTo>
                    <a:pt x="604" y="1130"/>
                  </a:lnTo>
                  <a:lnTo>
                    <a:pt x="593" y="1124"/>
                  </a:lnTo>
                  <a:lnTo>
                    <a:pt x="585" y="1119"/>
                  </a:lnTo>
                  <a:lnTo>
                    <a:pt x="576" y="1117"/>
                  </a:lnTo>
                  <a:lnTo>
                    <a:pt x="565" y="1115"/>
                  </a:lnTo>
                  <a:lnTo>
                    <a:pt x="553" y="1115"/>
                  </a:lnTo>
                  <a:lnTo>
                    <a:pt x="546" y="1116"/>
                  </a:lnTo>
                  <a:lnTo>
                    <a:pt x="540" y="1117"/>
                  </a:lnTo>
                  <a:lnTo>
                    <a:pt x="532" y="1119"/>
                  </a:lnTo>
                  <a:lnTo>
                    <a:pt x="526" y="1123"/>
                  </a:lnTo>
                  <a:lnTo>
                    <a:pt x="518" y="1126"/>
                  </a:lnTo>
                  <a:lnTo>
                    <a:pt x="509" y="1130"/>
                  </a:lnTo>
                  <a:lnTo>
                    <a:pt x="502" y="1136"/>
                  </a:lnTo>
                  <a:lnTo>
                    <a:pt x="493" y="1142"/>
                  </a:lnTo>
                  <a:lnTo>
                    <a:pt x="484" y="1150"/>
                  </a:lnTo>
                  <a:lnTo>
                    <a:pt x="475" y="1159"/>
                  </a:lnTo>
                  <a:lnTo>
                    <a:pt x="467" y="1169"/>
                  </a:lnTo>
                  <a:lnTo>
                    <a:pt x="458" y="1179"/>
                  </a:lnTo>
                  <a:lnTo>
                    <a:pt x="448" y="1193"/>
                  </a:lnTo>
                  <a:lnTo>
                    <a:pt x="438" y="1207"/>
                  </a:lnTo>
                  <a:lnTo>
                    <a:pt x="429" y="1222"/>
                  </a:lnTo>
                  <a:lnTo>
                    <a:pt x="420" y="1238"/>
                  </a:lnTo>
                  <a:lnTo>
                    <a:pt x="400" y="1220"/>
                  </a:lnTo>
                  <a:lnTo>
                    <a:pt x="377" y="1197"/>
                  </a:lnTo>
                  <a:lnTo>
                    <a:pt x="354" y="1174"/>
                  </a:lnTo>
                  <a:lnTo>
                    <a:pt x="336" y="1154"/>
                  </a:lnTo>
                  <a:lnTo>
                    <a:pt x="329" y="1134"/>
                  </a:lnTo>
                  <a:lnTo>
                    <a:pt x="322" y="1113"/>
                  </a:lnTo>
                  <a:lnTo>
                    <a:pt x="313" y="1094"/>
                  </a:lnTo>
                  <a:lnTo>
                    <a:pt x="303" y="1076"/>
                  </a:lnTo>
                  <a:lnTo>
                    <a:pt x="292" y="1058"/>
                  </a:lnTo>
                  <a:lnTo>
                    <a:pt x="281" y="1042"/>
                  </a:lnTo>
                  <a:lnTo>
                    <a:pt x="269" y="1026"/>
                  </a:lnTo>
                  <a:lnTo>
                    <a:pt x="256" y="1010"/>
                  </a:lnTo>
                  <a:lnTo>
                    <a:pt x="229" y="981"/>
                  </a:lnTo>
                  <a:lnTo>
                    <a:pt x="202" y="953"/>
                  </a:lnTo>
                  <a:lnTo>
                    <a:pt x="172" y="925"/>
                  </a:lnTo>
                  <a:lnTo>
                    <a:pt x="144" y="897"/>
                  </a:lnTo>
                  <a:lnTo>
                    <a:pt x="116" y="870"/>
                  </a:lnTo>
                  <a:lnTo>
                    <a:pt x="90" y="840"/>
                  </a:lnTo>
                  <a:lnTo>
                    <a:pt x="77" y="825"/>
                  </a:lnTo>
                  <a:lnTo>
                    <a:pt x="65" y="810"/>
                  </a:lnTo>
                  <a:lnTo>
                    <a:pt x="54" y="794"/>
                  </a:lnTo>
                  <a:lnTo>
                    <a:pt x="44" y="777"/>
                  </a:lnTo>
                  <a:lnTo>
                    <a:pt x="34" y="760"/>
                  </a:lnTo>
                  <a:lnTo>
                    <a:pt x="25" y="741"/>
                  </a:lnTo>
                  <a:lnTo>
                    <a:pt x="18" y="722"/>
                  </a:lnTo>
                  <a:lnTo>
                    <a:pt x="11" y="701"/>
                  </a:lnTo>
                  <a:lnTo>
                    <a:pt x="7" y="680"/>
                  </a:lnTo>
                  <a:lnTo>
                    <a:pt x="2" y="657"/>
                  </a:lnTo>
                  <a:lnTo>
                    <a:pt x="0" y="634"/>
                  </a:lnTo>
                  <a:lnTo>
                    <a:pt x="0" y="609"/>
                  </a:lnTo>
                  <a:lnTo>
                    <a:pt x="0" y="594"/>
                  </a:lnTo>
                  <a:lnTo>
                    <a:pt x="2" y="580"/>
                  </a:lnTo>
                  <a:lnTo>
                    <a:pt x="5" y="566"/>
                  </a:lnTo>
                  <a:lnTo>
                    <a:pt x="9" y="554"/>
                  </a:lnTo>
                  <a:lnTo>
                    <a:pt x="13" y="542"/>
                  </a:lnTo>
                  <a:lnTo>
                    <a:pt x="19" y="530"/>
                  </a:lnTo>
                  <a:lnTo>
                    <a:pt x="24" y="519"/>
                  </a:lnTo>
                  <a:lnTo>
                    <a:pt x="32" y="509"/>
                  </a:lnTo>
                  <a:lnTo>
                    <a:pt x="46" y="489"/>
                  </a:lnTo>
                  <a:lnTo>
                    <a:pt x="62" y="472"/>
                  </a:lnTo>
                  <a:lnTo>
                    <a:pt x="80" y="456"/>
                  </a:lnTo>
                  <a:lnTo>
                    <a:pt x="97" y="438"/>
                  </a:lnTo>
                  <a:lnTo>
                    <a:pt x="112" y="422"/>
                  </a:lnTo>
                  <a:lnTo>
                    <a:pt x="128" y="404"/>
                  </a:lnTo>
                  <a:lnTo>
                    <a:pt x="134" y="395"/>
                  </a:lnTo>
                  <a:lnTo>
                    <a:pt x="141" y="385"/>
                  </a:lnTo>
                  <a:lnTo>
                    <a:pt x="145" y="375"/>
                  </a:lnTo>
                  <a:lnTo>
                    <a:pt x="151" y="364"/>
                  </a:lnTo>
                  <a:lnTo>
                    <a:pt x="154" y="353"/>
                  </a:lnTo>
                  <a:lnTo>
                    <a:pt x="156" y="341"/>
                  </a:lnTo>
                  <a:lnTo>
                    <a:pt x="158" y="328"/>
                  </a:lnTo>
                  <a:lnTo>
                    <a:pt x="158" y="315"/>
                  </a:lnTo>
                  <a:lnTo>
                    <a:pt x="157" y="301"/>
                  </a:lnTo>
                  <a:lnTo>
                    <a:pt x="155" y="286"/>
                  </a:lnTo>
                  <a:lnTo>
                    <a:pt x="152" y="269"/>
                  </a:lnTo>
                  <a:lnTo>
                    <a:pt x="146" y="252"/>
                  </a:lnTo>
                  <a:lnTo>
                    <a:pt x="193" y="256"/>
                  </a:lnTo>
                  <a:lnTo>
                    <a:pt x="237" y="258"/>
                  </a:lnTo>
                  <a:lnTo>
                    <a:pt x="276" y="261"/>
                  </a:lnTo>
                  <a:lnTo>
                    <a:pt x="312" y="262"/>
                  </a:lnTo>
                  <a:lnTo>
                    <a:pt x="344" y="262"/>
                  </a:lnTo>
                  <a:lnTo>
                    <a:pt x="372" y="261"/>
                  </a:lnTo>
                  <a:lnTo>
                    <a:pt x="398" y="259"/>
                  </a:lnTo>
                  <a:lnTo>
                    <a:pt x="420" y="257"/>
                  </a:lnTo>
                  <a:lnTo>
                    <a:pt x="439" y="254"/>
                  </a:lnTo>
                  <a:lnTo>
                    <a:pt x="457" y="251"/>
                  </a:lnTo>
                  <a:lnTo>
                    <a:pt x="471" y="246"/>
                  </a:lnTo>
                  <a:lnTo>
                    <a:pt x="483" y="241"/>
                  </a:lnTo>
                  <a:lnTo>
                    <a:pt x="493" y="235"/>
                  </a:lnTo>
                  <a:lnTo>
                    <a:pt x="500" y="228"/>
                  </a:lnTo>
                  <a:lnTo>
                    <a:pt x="507" y="221"/>
                  </a:lnTo>
                  <a:lnTo>
                    <a:pt x="511" y="213"/>
                  </a:lnTo>
                  <a:lnTo>
                    <a:pt x="514" y="204"/>
                  </a:lnTo>
                  <a:lnTo>
                    <a:pt x="515" y="195"/>
                  </a:lnTo>
                  <a:lnTo>
                    <a:pt x="516" y="185"/>
                  </a:lnTo>
                  <a:lnTo>
                    <a:pt x="515" y="174"/>
                  </a:lnTo>
                  <a:lnTo>
                    <a:pt x="510" y="152"/>
                  </a:lnTo>
                  <a:lnTo>
                    <a:pt x="504" y="125"/>
                  </a:lnTo>
                  <a:lnTo>
                    <a:pt x="496" y="97"/>
                  </a:lnTo>
                  <a:lnTo>
                    <a:pt x="490" y="68"/>
                  </a:lnTo>
                  <a:lnTo>
                    <a:pt x="486" y="51"/>
                  </a:lnTo>
                  <a:lnTo>
                    <a:pt x="484" y="35"/>
                  </a:lnTo>
                  <a:lnTo>
                    <a:pt x="483" y="17"/>
                  </a:lnTo>
                  <a:lnTo>
                    <a:pt x="482" y="0"/>
                  </a:lnTo>
                  <a:lnTo>
                    <a:pt x="797" y="22"/>
                  </a:lnTo>
                </a:path>
              </a:pathLst>
            </a:custGeom>
            <a:noFill/>
            <a:ln w="0">
              <a:solidFill>
                <a:srgbClr val="94939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0" name="Freeform 12">
              <a:extLst>
                <a:ext uri="{FF2B5EF4-FFF2-40B4-BE49-F238E27FC236}">
                  <a16:creationId xmlns:a16="http://schemas.microsoft.com/office/drawing/2014/main" id="{3BCA7072-2D69-5941-97B7-D105B6F9A1F8}"/>
                </a:ext>
              </a:extLst>
            </p:cNvPr>
            <p:cNvSpPr>
              <a:spLocks/>
            </p:cNvSpPr>
            <p:nvPr/>
          </p:nvSpPr>
          <p:spPr bwMode="auto">
            <a:xfrm>
              <a:off x="1751" y="1268"/>
              <a:ext cx="338" cy="587"/>
            </a:xfrm>
            <a:custGeom>
              <a:avLst/>
              <a:gdLst>
                <a:gd name="T0" fmla="*/ 0 w 1762"/>
                <a:gd name="T1" fmla="*/ 0 h 3105"/>
                <a:gd name="T2" fmla="*/ 0 w 1762"/>
                <a:gd name="T3" fmla="*/ 0 h 3105"/>
                <a:gd name="T4" fmla="*/ 0 w 1762"/>
                <a:gd name="T5" fmla="*/ 0 h 3105"/>
                <a:gd name="T6" fmla="*/ 0 w 1762"/>
                <a:gd name="T7" fmla="*/ 0 h 3105"/>
                <a:gd name="T8" fmla="*/ 0 w 1762"/>
                <a:gd name="T9" fmla="*/ 0 h 3105"/>
                <a:gd name="T10" fmla="*/ 0 w 1762"/>
                <a:gd name="T11" fmla="*/ 0 h 3105"/>
                <a:gd name="T12" fmla="*/ 0 w 1762"/>
                <a:gd name="T13" fmla="*/ 0 h 3105"/>
                <a:gd name="T14" fmla="*/ 0 w 1762"/>
                <a:gd name="T15" fmla="*/ 0 h 3105"/>
                <a:gd name="T16" fmla="*/ 0 w 1762"/>
                <a:gd name="T17" fmla="*/ 0 h 3105"/>
                <a:gd name="T18" fmla="*/ 0 w 1762"/>
                <a:gd name="T19" fmla="*/ 0 h 3105"/>
                <a:gd name="T20" fmla="*/ 0 w 1762"/>
                <a:gd name="T21" fmla="*/ 0 h 3105"/>
                <a:gd name="T22" fmla="*/ 0 w 1762"/>
                <a:gd name="T23" fmla="*/ 0 h 3105"/>
                <a:gd name="T24" fmla="*/ 0 w 1762"/>
                <a:gd name="T25" fmla="*/ 1 h 3105"/>
                <a:gd name="T26" fmla="*/ 0 w 1762"/>
                <a:gd name="T27" fmla="*/ 1 h 3105"/>
                <a:gd name="T28" fmla="*/ 0 w 1762"/>
                <a:gd name="T29" fmla="*/ 1 h 3105"/>
                <a:gd name="T30" fmla="*/ 0 w 1762"/>
                <a:gd name="T31" fmla="*/ 1 h 3105"/>
                <a:gd name="T32" fmla="*/ 0 w 1762"/>
                <a:gd name="T33" fmla="*/ 1 h 3105"/>
                <a:gd name="T34" fmla="*/ 0 w 1762"/>
                <a:gd name="T35" fmla="*/ 1 h 3105"/>
                <a:gd name="T36" fmla="*/ 0 w 1762"/>
                <a:gd name="T37" fmla="*/ 1 h 3105"/>
                <a:gd name="T38" fmla="*/ 0 w 1762"/>
                <a:gd name="T39" fmla="*/ 1 h 3105"/>
                <a:gd name="T40" fmla="*/ 0 w 1762"/>
                <a:gd name="T41" fmla="*/ 1 h 3105"/>
                <a:gd name="T42" fmla="*/ 0 w 1762"/>
                <a:gd name="T43" fmla="*/ 1 h 3105"/>
                <a:gd name="T44" fmla="*/ 0 w 1762"/>
                <a:gd name="T45" fmla="*/ 1 h 3105"/>
                <a:gd name="T46" fmla="*/ 0 w 1762"/>
                <a:gd name="T47" fmla="*/ 1 h 3105"/>
                <a:gd name="T48" fmla="*/ 0 w 1762"/>
                <a:gd name="T49" fmla="*/ 1 h 3105"/>
                <a:gd name="T50" fmla="*/ 0 w 1762"/>
                <a:gd name="T51" fmla="*/ 1 h 3105"/>
                <a:gd name="T52" fmla="*/ 0 w 1762"/>
                <a:gd name="T53" fmla="*/ 1 h 3105"/>
                <a:gd name="T54" fmla="*/ 0 w 1762"/>
                <a:gd name="T55" fmla="*/ 1 h 3105"/>
                <a:gd name="T56" fmla="*/ 0 w 1762"/>
                <a:gd name="T57" fmla="*/ 1 h 3105"/>
                <a:gd name="T58" fmla="*/ 0 w 1762"/>
                <a:gd name="T59" fmla="*/ 1 h 3105"/>
                <a:gd name="T60" fmla="*/ 0 w 1762"/>
                <a:gd name="T61" fmla="*/ 1 h 3105"/>
                <a:gd name="T62" fmla="*/ 0 w 1762"/>
                <a:gd name="T63" fmla="*/ 1 h 3105"/>
                <a:gd name="T64" fmla="*/ 0 w 1762"/>
                <a:gd name="T65" fmla="*/ 1 h 3105"/>
                <a:gd name="T66" fmla="*/ 0 w 1762"/>
                <a:gd name="T67" fmla="*/ 1 h 3105"/>
                <a:gd name="T68" fmla="*/ 0 w 1762"/>
                <a:gd name="T69" fmla="*/ 1 h 3105"/>
                <a:gd name="T70" fmla="*/ 0 w 1762"/>
                <a:gd name="T71" fmla="*/ 1 h 3105"/>
                <a:gd name="T72" fmla="*/ 0 w 1762"/>
                <a:gd name="T73" fmla="*/ 1 h 3105"/>
                <a:gd name="T74" fmla="*/ 0 w 1762"/>
                <a:gd name="T75" fmla="*/ 1 h 3105"/>
                <a:gd name="T76" fmla="*/ 0 w 1762"/>
                <a:gd name="T77" fmla="*/ 1 h 3105"/>
                <a:gd name="T78" fmla="*/ 0 w 1762"/>
                <a:gd name="T79" fmla="*/ 1 h 3105"/>
                <a:gd name="T80" fmla="*/ 0 w 1762"/>
                <a:gd name="T81" fmla="*/ 1 h 3105"/>
                <a:gd name="T82" fmla="*/ 0 w 1762"/>
                <a:gd name="T83" fmla="*/ 1 h 3105"/>
                <a:gd name="T84" fmla="*/ 0 w 1762"/>
                <a:gd name="T85" fmla="*/ 1 h 3105"/>
                <a:gd name="T86" fmla="*/ 0 w 1762"/>
                <a:gd name="T87" fmla="*/ 1 h 3105"/>
                <a:gd name="T88" fmla="*/ 0 w 1762"/>
                <a:gd name="T89" fmla="*/ 1 h 3105"/>
                <a:gd name="T90" fmla="*/ 0 w 1762"/>
                <a:gd name="T91" fmla="*/ 1 h 3105"/>
                <a:gd name="T92" fmla="*/ 0 w 1762"/>
                <a:gd name="T93" fmla="*/ 1 h 3105"/>
                <a:gd name="T94" fmla="*/ 0 w 1762"/>
                <a:gd name="T95" fmla="*/ 1 h 3105"/>
                <a:gd name="T96" fmla="*/ 0 w 1762"/>
                <a:gd name="T97" fmla="*/ 1 h 3105"/>
                <a:gd name="T98" fmla="*/ 0 w 1762"/>
                <a:gd name="T99" fmla="*/ 1 h 3105"/>
                <a:gd name="T100" fmla="*/ 0 w 1762"/>
                <a:gd name="T101" fmla="*/ 1 h 3105"/>
                <a:gd name="T102" fmla="*/ 0 w 1762"/>
                <a:gd name="T103" fmla="*/ 0 h 3105"/>
                <a:gd name="T104" fmla="*/ 0 w 1762"/>
                <a:gd name="T105" fmla="*/ 0 h 3105"/>
                <a:gd name="T106" fmla="*/ 1 w 1762"/>
                <a:gd name="T107" fmla="*/ 0 h 3105"/>
                <a:gd name="T108" fmla="*/ 0 w 1762"/>
                <a:gd name="T109" fmla="*/ 0 h 3105"/>
                <a:gd name="T110" fmla="*/ 0 w 1762"/>
                <a:gd name="T111" fmla="*/ 0 h 3105"/>
                <a:gd name="T112" fmla="*/ 0 w 1762"/>
                <a:gd name="T113" fmla="*/ 0 h 31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2"/>
                <a:gd name="T172" fmla="*/ 0 h 3105"/>
                <a:gd name="T173" fmla="*/ 1762 w 1762"/>
                <a:gd name="T174" fmla="*/ 3105 h 31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2" h="3105">
                  <a:moveTo>
                    <a:pt x="252" y="84"/>
                  </a:moveTo>
                  <a:lnTo>
                    <a:pt x="231" y="335"/>
                  </a:lnTo>
                  <a:lnTo>
                    <a:pt x="247" y="363"/>
                  </a:lnTo>
                  <a:lnTo>
                    <a:pt x="263" y="388"/>
                  </a:lnTo>
                  <a:lnTo>
                    <a:pt x="276" y="412"/>
                  </a:lnTo>
                  <a:lnTo>
                    <a:pt x="289" y="434"/>
                  </a:lnTo>
                  <a:lnTo>
                    <a:pt x="299" y="454"/>
                  </a:lnTo>
                  <a:lnTo>
                    <a:pt x="309" y="475"/>
                  </a:lnTo>
                  <a:lnTo>
                    <a:pt x="316" y="494"/>
                  </a:lnTo>
                  <a:lnTo>
                    <a:pt x="324" y="511"/>
                  </a:lnTo>
                  <a:lnTo>
                    <a:pt x="329" y="527"/>
                  </a:lnTo>
                  <a:lnTo>
                    <a:pt x="334" y="543"/>
                  </a:lnTo>
                  <a:lnTo>
                    <a:pt x="337" y="557"/>
                  </a:lnTo>
                  <a:lnTo>
                    <a:pt x="340" y="571"/>
                  </a:lnTo>
                  <a:lnTo>
                    <a:pt x="342" y="584"/>
                  </a:lnTo>
                  <a:lnTo>
                    <a:pt x="343" y="596"/>
                  </a:lnTo>
                  <a:lnTo>
                    <a:pt x="343" y="608"/>
                  </a:lnTo>
                  <a:lnTo>
                    <a:pt x="343" y="619"/>
                  </a:lnTo>
                  <a:lnTo>
                    <a:pt x="341" y="640"/>
                  </a:lnTo>
                  <a:lnTo>
                    <a:pt x="338" y="659"/>
                  </a:lnTo>
                  <a:lnTo>
                    <a:pt x="334" y="678"/>
                  </a:lnTo>
                  <a:lnTo>
                    <a:pt x="328" y="695"/>
                  </a:lnTo>
                  <a:lnTo>
                    <a:pt x="323" y="714"/>
                  </a:lnTo>
                  <a:lnTo>
                    <a:pt x="318" y="733"/>
                  </a:lnTo>
                  <a:lnTo>
                    <a:pt x="316" y="754"/>
                  </a:lnTo>
                  <a:lnTo>
                    <a:pt x="315" y="776"/>
                  </a:lnTo>
                  <a:lnTo>
                    <a:pt x="316" y="912"/>
                  </a:lnTo>
                  <a:lnTo>
                    <a:pt x="318" y="1023"/>
                  </a:lnTo>
                  <a:lnTo>
                    <a:pt x="318" y="1072"/>
                  </a:lnTo>
                  <a:lnTo>
                    <a:pt x="317" y="1116"/>
                  </a:lnTo>
                  <a:lnTo>
                    <a:pt x="316" y="1137"/>
                  </a:lnTo>
                  <a:lnTo>
                    <a:pt x="314" y="1157"/>
                  </a:lnTo>
                  <a:lnTo>
                    <a:pt x="312" y="1177"/>
                  </a:lnTo>
                  <a:lnTo>
                    <a:pt x="310" y="1196"/>
                  </a:lnTo>
                  <a:lnTo>
                    <a:pt x="306" y="1214"/>
                  </a:lnTo>
                  <a:lnTo>
                    <a:pt x="302" y="1233"/>
                  </a:lnTo>
                  <a:lnTo>
                    <a:pt x="298" y="1250"/>
                  </a:lnTo>
                  <a:lnTo>
                    <a:pt x="292" y="1267"/>
                  </a:lnTo>
                  <a:lnTo>
                    <a:pt x="286" y="1285"/>
                  </a:lnTo>
                  <a:lnTo>
                    <a:pt x="279" y="1302"/>
                  </a:lnTo>
                  <a:lnTo>
                    <a:pt x="270" y="1320"/>
                  </a:lnTo>
                  <a:lnTo>
                    <a:pt x="262" y="1337"/>
                  </a:lnTo>
                  <a:lnTo>
                    <a:pt x="251" y="1355"/>
                  </a:lnTo>
                  <a:lnTo>
                    <a:pt x="240" y="1372"/>
                  </a:lnTo>
                  <a:lnTo>
                    <a:pt x="228" y="1391"/>
                  </a:lnTo>
                  <a:lnTo>
                    <a:pt x="214" y="1409"/>
                  </a:lnTo>
                  <a:lnTo>
                    <a:pt x="200" y="1428"/>
                  </a:lnTo>
                  <a:lnTo>
                    <a:pt x="183" y="1448"/>
                  </a:lnTo>
                  <a:lnTo>
                    <a:pt x="166" y="1468"/>
                  </a:lnTo>
                  <a:lnTo>
                    <a:pt x="147" y="1490"/>
                  </a:lnTo>
                  <a:lnTo>
                    <a:pt x="135" y="1502"/>
                  </a:lnTo>
                  <a:lnTo>
                    <a:pt x="124" y="1515"/>
                  </a:lnTo>
                  <a:lnTo>
                    <a:pt x="115" y="1529"/>
                  </a:lnTo>
                  <a:lnTo>
                    <a:pt x="106" y="1543"/>
                  </a:lnTo>
                  <a:lnTo>
                    <a:pt x="97" y="1557"/>
                  </a:lnTo>
                  <a:lnTo>
                    <a:pt x="89" y="1574"/>
                  </a:lnTo>
                  <a:lnTo>
                    <a:pt x="83" y="1589"/>
                  </a:lnTo>
                  <a:lnTo>
                    <a:pt x="76" y="1605"/>
                  </a:lnTo>
                  <a:lnTo>
                    <a:pt x="65" y="1638"/>
                  </a:lnTo>
                  <a:lnTo>
                    <a:pt x="56" y="1672"/>
                  </a:lnTo>
                  <a:lnTo>
                    <a:pt x="48" y="1706"/>
                  </a:lnTo>
                  <a:lnTo>
                    <a:pt x="42" y="1738"/>
                  </a:lnTo>
                  <a:lnTo>
                    <a:pt x="32" y="1800"/>
                  </a:lnTo>
                  <a:lnTo>
                    <a:pt x="23" y="1853"/>
                  </a:lnTo>
                  <a:lnTo>
                    <a:pt x="19" y="1873"/>
                  </a:lnTo>
                  <a:lnTo>
                    <a:pt x="13" y="1890"/>
                  </a:lnTo>
                  <a:lnTo>
                    <a:pt x="10" y="1897"/>
                  </a:lnTo>
                  <a:lnTo>
                    <a:pt x="7" y="1903"/>
                  </a:lnTo>
                  <a:lnTo>
                    <a:pt x="3" y="1906"/>
                  </a:lnTo>
                  <a:lnTo>
                    <a:pt x="0" y="1909"/>
                  </a:lnTo>
                  <a:lnTo>
                    <a:pt x="15" y="1931"/>
                  </a:lnTo>
                  <a:lnTo>
                    <a:pt x="31" y="1950"/>
                  </a:lnTo>
                  <a:lnTo>
                    <a:pt x="45" y="1966"/>
                  </a:lnTo>
                  <a:lnTo>
                    <a:pt x="58" y="1980"/>
                  </a:lnTo>
                  <a:lnTo>
                    <a:pt x="69" y="1993"/>
                  </a:lnTo>
                  <a:lnTo>
                    <a:pt x="76" y="2006"/>
                  </a:lnTo>
                  <a:lnTo>
                    <a:pt x="80" y="2013"/>
                  </a:lnTo>
                  <a:lnTo>
                    <a:pt x="82" y="2021"/>
                  </a:lnTo>
                  <a:lnTo>
                    <a:pt x="83" y="2027"/>
                  </a:lnTo>
                  <a:lnTo>
                    <a:pt x="84" y="2035"/>
                  </a:lnTo>
                  <a:lnTo>
                    <a:pt x="87" y="2037"/>
                  </a:lnTo>
                  <a:lnTo>
                    <a:pt x="98" y="2041"/>
                  </a:lnTo>
                  <a:lnTo>
                    <a:pt x="115" y="2049"/>
                  </a:lnTo>
                  <a:lnTo>
                    <a:pt x="136" y="2057"/>
                  </a:lnTo>
                  <a:lnTo>
                    <a:pt x="161" y="2064"/>
                  </a:lnTo>
                  <a:lnTo>
                    <a:pt x="190" y="2071"/>
                  </a:lnTo>
                  <a:lnTo>
                    <a:pt x="205" y="2073"/>
                  </a:lnTo>
                  <a:lnTo>
                    <a:pt x="220" y="2075"/>
                  </a:lnTo>
                  <a:lnTo>
                    <a:pt x="235" y="2076"/>
                  </a:lnTo>
                  <a:lnTo>
                    <a:pt x="252" y="2077"/>
                  </a:lnTo>
                  <a:lnTo>
                    <a:pt x="249" y="2082"/>
                  </a:lnTo>
                  <a:lnTo>
                    <a:pt x="245" y="2086"/>
                  </a:lnTo>
                  <a:lnTo>
                    <a:pt x="244" y="2091"/>
                  </a:lnTo>
                  <a:lnTo>
                    <a:pt x="243" y="2097"/>
                  </a:lnTo>
                  <a:lnTo>
                    <a:pt x="242" y="2110"/>
                  </a:lnTo>
                  <a:lnTo>
                    <a:pt x="244" y="2124"/>
                  </a:lnTo>
                  <a:lnTo>
                    <a:pt x="246" y="2141"/>
                  </a:lnTo>
                  <a:lnTo>
                    <a:pt x="249" y="2160"/>
                  </a:lnTo>
                  <a:lnTo>
                    <a:pt x="251" y="2181"/>
                  </a:lnTo>
                  <a:lnTo>
                    <a:pt x="252" y="2203"/>
                  </a:lnTo>
                  <a:lnTo>
                    <a:pt x="252" y="2234"/>
                  </a:lnTo>
                  <a:lnTo>
                    <a:pt x="254" y="2267"/>
                  </a:lnTo>
                  <a:lnTo>
                    <a:pt x="256" y="2299"/>
                  </a:lnTo>
                  <a:lnTo>
                    <a:pt x="259" y="2330"/>
                  </a:lnTo>
                  <a:lnTo>
                    <a:pt x="263" y="2362"/>
                  </a:lnTo>
                  <a:lnTo>
                    <a:pt x="268" y="2392"/>
                  </a:lnTo>
                  <a:lnTo>
                    <a:pt x="274" y="2422"/>
                  </a:lnTo>
                  <a:lnTo>
                    <a:pt x="280" y="2450"/>
                  </a:lnTo>
                  <a:lnTo>
                    <a:pt x="288" y="2476"/>
                  </a:lnTo>
                  <a:lnTo>
                    <a:pt x="295" y="2501"/>
                  </a:lnTo>
                  <a:lnTo>
                    <a:pt x="304" y="2524"/>
                  </a:lnTo>
                  <a:lnTo>
                    <a:pt x="314" y="2545"/>
                  </a:lnTo>
                  <a:lnTo>
                    <a:pt x="324" y="2563"/>
                  </a:lnTo>
                  <a:lnTo>
                    <a:pt x="334" y="2580"/>
                  </a:lnTo>
                  <a:lnTo>
                    <a:pt x="339" y="2586"/>
                  </a:lnTo>
                  <a:lnTo>
                    <a:pt x="344" y="2592"/>
                  </a:lnTo>
                  <a:lnTo>
                    <a:pt x="351" y="2597"/>
                  </a:lnTo>
                  <a:lnTo>
                    <a:pt x="356" y="2602"/>
                  </a:lnTo>
                  <a:lnTo>
                    <a:pt x="335" y="2601"/>
                  </a:lnTo>
                  <a:lnTo>
                    <a:pt x="303" y="2596"/>
                  </a:lnTo>
                  <a:lnTo>
                    <a:pt x="265" y="2593"/>
                  </a:lnTo>
                  <a:lnTo>
                    <a:pt x="226" y="2591"/>
                  </a:lnTo>
                  <a:lnTo>
                    <a:pt x="206" y="2592"/>
                  </a:lnTo>
                  <a:lnTo>
                    <a:pt x="188" y="2594"/>
                  </a:lnTo>
                  <a:lnTo>
                    <a:pt x="171" y="2597"/>
                  </a:lnTo>
                  <a:lnTo>
                    <a:pt x="156" y="2602"/>
                  </a:lnTo>
                  <a:lnTo>
                    <a:pt x="149" y="2605"/>
                  </a:lnTo>
                  <a:lnTo>
                    <a:pt x="143" y="2608"/>
                  </a:lnTo>
                  <a:lnTo>
                    <a:pt x="138" y="2613"/>
                  </a:lnTo>
                  <a:lnTo>
                    <a:pt x="134" y="2618"/>
                  </a:lnTo>
                  <a:lnTo>
                    <a:pt x="131" y="2623"/>
                  </a:lnTo>
                  <a:lnTo>
                    <a:pt x="128" y="2629"/>
                  </a:lnTo>
                  <a:lnTo>
                    <a:pt x="127" y="2636"/>
                  </a:lnTo>
                  <a:lnTo>
                    <a:pt x="125" y="2644"/>
                  </a:lnTo>
                  <a:lnTo>
                    <a:pt x="127" y="2663"/>
                  </a:lnTo>
                  <a:lnTo>
                    <a:pt x="128" y="2681"/>
                  </a:lnTo>
                  <a:lnTo>
                    <a:pt x="131" y="2698"/>
                  </a:lnTo>
                  <a:lnTo>
                    <a:pt x="135" y="2714"/>
                  </a:lnTo>
                  <a:lnTo>
                    <a:pt x="140" y="2728"/>
                  </a:lnTo>
                  <a:lnTo>
                    <a:pt x="145" y="2742"/>
                  </a:lnTo>
                  <a:lnTo>
                    <a:pt x="152" y="2756"/>
                  </a:lnTo>
                  <a:lnTo>
                    <a:pt x="158" y="2769"/>
                  </a:lnTo>
                  <a:lnTo>
                    <a:pt x="166" y="2781"/>
                  </a:lnTo>
                  <a:lnTo>
                    <a:pt x="174" y="2793"/>
                  </a:lnTo>
                  <a:lnTo>
                    <a:pt x="183" y="2804"/>
                  </a:lnTo>
                  <a:lnTo>
                    <a:pt x="192" y="2815"/>
                  </a:lnTo>
                  <a:lnTo>
                    <a:pt x="212" y="2837"/>
                  </a:lnTo>
                  <a:lnTo>
                    <a:pt x="231" y="2859"/>
                  </a:lnTo>
                  <a:lnTo>
                    <a:pt x="250" y="2881"/>
                  </a:lnTo>
                  <a:lnTo>
                    <a:pt x="269" y="2904"/>
                  </a:lnTo>
                  <a:lnTo>
                    <a:pt x="278" y="2917"/>
                  </a:lnTo>
                  <a:lnTo>
                    <a:pt x="287" y="2929"/>
                  </a:lnTo>
                  <a:lnTo>
                    <a:pt x="295" y="2943"/>
                  </a:lnTo>
                  <a:lnTo>
                    <a:pt x="303" y="2957"/>
                  </a:lnTo>
                  <a:lnTo>
                    <a:pt x="310" y="2971"/>
                  </a:lnTo>
                  <a:lnTo>
                    <a:pt x="316" y="2987"/>
                  </a:lnTo>
                  <a:lnTo>
                    <a:pt x="322" y="3004"/>
                  </a:lnTo>
                  <a:lnTo>
                    <a:pt x="327" y="3021"/>
                  </a:lnTo>
                  <a:lnTo>
                    <a:pt x="330" y="3041"/>
                  </a:lnTo>
                  <a:lnTo>
                    <a:pt x="334" y="3060"/>
                  </a:lnTo>
                  <a:lnTo>
                    <a:pt x="335" y="3082"/>
                  </a:lnTo>
                  <a:lnTo>
                    <a:pt x="336" y="3105"/>
                  </a:lnTo>
                  <a:lnTo>
                    <a:pt x="483" y="3105"/>
                  </a:lnTo>
                  <a:lnTo>
                    <a:pt x="498" y="3098"/>
                  </a:lnTo>
                  <a:lnTo>
                    <a:pt x="514" y="3091"/>
                  </a:lnTo>
                  <a:lnTo>
                    <a:pt x="532" y="3086"/>
                  </a:lnTo>
                  <a:lnTo>
                    <a:pt x="548" y="3080"/>
                  </a:lnTo>
                  <a:lnTo>
                    <a:pt x="583" y="3071"/>
                  </a:lnTo>
                  <a:lnTo>
                    <a:pt x="619" y="3064"/>
                  </a:lnTo>
                  <a:lnTo>
                    <a:pt x="689" y="3052"/>
                  </a:lnTo>
                  <a:lnTo>
                    <a:pt x="755" y="3040"/>
                  </a:lnTo>
                  <a:lnTo>
                    <a:pt x="771" y="3037"/>
                  </a:lnTo>
                  <a:lnTo>
                    <a:pt x="786" y="3032"/>
                  </a:lnTo>
                  <a:lnTo>
                    <a:pt x="800" y="3028"/>
                  </a:lnTo>
                  <a:lnTo>
                    <a:pt x="813" y="3022"/>
                  </a:lnTo>
                  <a:lnTo>
                    <a:pt x="826" y="3017"/>
                  </a:lnTo>
                  <a:lnTo>
                    <a:pt x="838" y="3011"/>
                  </a:lnTo>
                  <a:lnTo>
                    <a:pt x="850" y="3004"/>
                  </a:lnTo>
                  <a:lnTo>
                    <a:pt x="860" y="2996"/>
                  </a:lnTo>
                  <a:lnTo>
                    <a:pt x="870" y="2987"/>
                  </a:lnTo>
                  <a:lnTo>
                    <a:pt x="877" y="2978"/>
                  </a:lnTo>
                  <a:lnTo>
                    <a:pt x="885" y="2967"/>
                  </a:lnTo>
                  <a:lnTo>
                    <a:pt x="890" y="2955"/>
                  </a:lnTo>
                  <a:lnTo>
                    <a:pt x="896" y="2943"/>
                  </a:lnTo>
                  <a:lnTo>
                    <a:pt x="899" y="2928"/>
                  </a:lnTo>
                  <a:lnTo>
                    <a:pt x="901" y="2912"/>
                  </a:lnTo>
                  <a:lnTo>
                    <a:pt x="902" y="2896"/>
                  </a:lnTo>
                  <a:lnTo>
                    <a:pt x="902" y="2880"/>
                  </a:lnTo>
                  <a:lnTo>
                    <a:pt x="902" y="2864"/>
                  </a:lnTo>
                  <a:lnTo>
                    <a:pt x="902" y="2848"/>
                  </a:lnTo>
                  <a:lnTo>
                    <a:pt x="902" y="2833"/>
                  </a:lnTo>
                  <a:lnTo>
                    <a:pt x="944" y="2839"/>
                  </a:lnTo>
                  <a:lnTo>
                    <a:pt x="982" y="2842"/>
                  </a:lnTo>
                  <a:lnTo>
                    <a:pt x="1017" y="2842"/>
                  </a:lnTo>
                  <a:lnTo>
                    <a:pt x="1050" y="2840"/>
                  </a:lnTo>
                  <a:lnTo>
                    <a:pt x="1079" y="2836"/>
                  </a:lnTo>
                  <a:lnTo>
                    <a:pt x="1106" y="2828"/>
                  </a:lnTo>
                  <a:lnTo>
                    <a:pt x="1131" y="2820"/>
                  </a:lnTo>
                  <a:lnTo>
                    <a:pt x="1154" y="2809"/>
                  </a:lnTo>
                  <a:lnTo>
                    <a:pt x="1175" y="2797"/>
                  </a:lnTo>
                  <a:lnTo>
                    <a:pt x="1195" y="2783"/>
                  </a:lnTo>
                  <a:lnTo>
                    <a:pt x="1212" y="2766"/>
                  </a:lnTo>
                  <a:lnTo>
                    <a:pt x="1228" y="2750"/>
                  </a:lnTo>
                  <a:lnTo>
                    <a:pt x="1244" y="2732"/>
                  </a:lnTo>
                  <a:lnTo>
                    <a:pt x="1258" y="2714"/>
                  </a:lnTo>
                  <a:lnTo>
                    <a:pt x="1272" y="2694"/>
                  </a:lnTo>
                  <a:lnTo>
                    <a:pt x="1285" y="2675"/>
                  </a:lnTo>
                  <a:lnTo>
                    <a:pt x="1310" y="2635"/>
                  </a:lnTo>
                  <a:lnTo>
                    <a:pt x="1335" y="2596"/>
                  </a:lnTo>
                  <a:lnTo>
                    <a:pt x="1348" y="2578"/>
                  </a:lnTo>
                  <a:lnTo>
                    <a:pt x="1361" y="2559"/>
                  </a:lnTo>
                  <a:lnTo>
                    <a:pt x="1377" y="2542"/>
                  </a:lnTo>
                  <a:lnTo>
                    <a:pt x="1392" y="2525"/>
                  </a:lnTo>
                  <a:lnTo>
                    <a:pt x="1408" y="2510"/>
                  </a:lnTo>
                  <a:lnTo>
                    <a:pt x="1427" y="2497"/>
                  </a:lnTo>
                  <a:lnTo>
                    <a:pt x="1446" y="2485"/>
                  </a:lnTo>
                  <a:lnTo>
                    <a:pt x="1467" y="2474"/>
                  </a:lnTo>
                  <a:lnTo>
                    <a:pt x="1490" y="2466"/>
                  </a:lnTo>
                  <a:lnTo>
                    <a:pt x="1516" y="2460"/>
                  </a:lnTo>
                  <a:lnTo>
                    <a:pt x="1543" y="2457"/>
                  </a:lnTo>
                  <a:lnTo>
                    <a:pt x="1574" y="2454"/>
                  </a:lnTo>
                  <a:lnTo>
                    <a:pt x="1574" y="2434"/>
                  </a:lnTo>
                  <a:lnTo>
                    <a:pt x="1559" y="2406"/>
                  </a:lnTo>
                  <a:lnTo>
                    <a:pt x="1547" y="2379"/>
                  </a:lnTo>
                  <a:lnTo>
                    <a:pt x="1536" y="2352"/>
                  </a:lnTo>
                  <a:lnTo>
                    <a:pt x="1527" y="2325"/>
                  </a:lnTo>
                  <a:lnTo>
                    <a:pt x="1511" y="2272"/>
                  </a:lnTo>
                  <a:lnTo>
                    <a:pt x="1497" y="2221"/>
                  </a:lnTo>
                  <a:lnTo>
                    <a:pt x="1490" y="2197"/>
                  </a:lnTo>
                  <a:lnTo>
                    <a:pt x="1482" y="2174"/>
                  </a:lnTo>
                  <a:lnTo>
                    <a:pt x="1474" y="2151"/>
                  </a:lnTo>
                  <a:lnTo>
                    <a:pt x="1464" y="2130"/>
                  </a:lnTo>
                  <a:lnTo>
                    <a:pt x="1458" y="2120"/>
                  </a:lnTo>
                  <a:lnTo>
                    <a:pt x="1453" y="2110"/>
                  </a:lnTo>
                  <a:lnTo>
                    <a:pt x="1446" y="2100"/>
                  </a:lnTo>
                  <a:lnTo>
                    <a:pt x="1440" y="2090"/>
                  </a:lnTo>
                  <a:lnTo>
                    <a:pt x="1432" y="2082"/>
                  </a:lnTo>
                  <a:lnTo>
                    <a:pt x="1423" y="2073"/>
                  </a:lnTo>
                  <a:lnTo>
                    <a:pt x="1415" y="2064"/>
                  </a:lnTo>
                  <a:lnTo>
                    <a:pt x="1406" y="2057"/>
                  </a:lnTo>
                  <a:lnTo>
                    <a:pt x="1420" y="2040"/>
                  </a:lnTo>
                  <a:lnTo>
                    <a:pt x="1432" y="2025"/>
                  </a:lnTo>
                  <a:lnTo>
                    <a:pt x="1443" y="2009"/>
                  </a:lnTo>
                  <a:lnTo>
                    <a:pt x="1451" y="1992"/>
                  </a:lnTo>
                  <a:lnTo>
                    <a:pt x="1458" y="1976"/>
                  </a:lnTo>
                  <a:lnTo>
                    <a:pt x="1464" y="1960"/>
                  </a:lnTo>
                  <a:lnTo>
                    <a:pt x="1468" y="1942"/>
                  </a:lnTo>
                  <a:lnTo>
                    <a:pt x="1471" y="1925"/>
                  </a:lnTo>
                  <a:lnTo>
                    <a:pt x="1476" y="1889"/>
                  </a:lnTo>
                  <a:lnTo>
                    <a:pt x="1479" y="1850"/>
                  </a:lnTo>
                  <a:lnTo>
                    <a:pt x="1483" y="1808"/>
                  </a:lnTo>
                  <a:lnTo>
                    <a:pt x="1490" y="1762"/>
                  </a:lnTo>
                  <a:lnTo>
                    <a:pt x="1493" y="1749"/>
                  </a:lnTo>
                  <a:lnTo>
                    <a:pt x="1499" y="1735"/>
                  </a:lnTo>
                  <a:lnTo>
                    <a:pt x="1504" y="1723"/>
                  </a:lnTo>
                  <a:lnTo>
                    <a:pt x="1509" y="1710"/>
                  </a:lnTo>
                  <a:lnTo>
                    <a:pt x="1516" y="1698"/>
                  </a:lnTo>
                  <a:lnTo>
                    <a:pt x="1523" y="1686"/>
                  </a:lnTo>
                  <a:lnTo>
                    <a:pt x="1530" y="1675"/>
                  </a:lnTo>
                  <a:lnTo>
                    <a:pt x="1538" y="1664"/>
                  </a:lnTo>
                  <a:lnTo>
                    <a:pt x="1554" y="1642"/>
                  </a:lnTo>
                  <a:lnTo>
                    <a:pt x="1572" y="1623"/>
                  </a:lnTo>
                  <a:lnTo>
                    <a:pt x="1590" y="1604"/>
                  </a:lnTo>
                  <a:lnTo>
                    <a:pt x="1610" y="1587"/>
                  </a:lnTo>
                  <a:lnTo>
                    <a:pt x="1629" y="1570"/>
                  </a:lnTo>
                  <a:lnTo>
                    <a:pt x="1650" y="1555"/>
                  </a:lnTo>
                  <a:lnTo>
                    <a:pt x="1670" y="1542"/>
                  </a:lnTo>
                  <a:lnTo>
                    <a:pt x="1690" y="1529"/>
                  </a:lnTo>
                  <a:lnTo>
                    <a:pt x="1729" y="1507"/>
                  </a:lnTo>
                  <a:lnTo>
                    <a:pt x="1762" y="1490"/>
                  </a:lnTo>
                  <a:lnTo>
                    <a:pt x="1762" y="776"/>
                  </a:lnTo>
                  <a:lnTo>
                    <a:pt x="420" y="0"/>
                  </a:lnTo>
                  <a:lnTo>
                    <a:pt x="398" y="1"/>
                  </a:lnTo>
                  <a:lnTo>
                    <a:pt x="379" y="3"/>
                  </a:lnTo>
                  <a:lnTo>
                    <a:pt x="363" y="6"/>
                  </a:lnTo>
                  <a:lnTo>
                    <a:pt x="349" y="11"/>
                  </a:lnTo>
                  <a:lnTo>
                    <a:pt x="336" y="14"/>
                  </a:lnTo>
                  <a:lnTo>
                    <a:pt x="322" y="17"/>
                  </a:lnTo>
                  <a:lnTo>
                    <a:pt x="309" y="19"/>
                  </a:lnTo>
                  <a:lnTo>
                    <a:pt x="293" y="20"/>
                  </a:lnTo>
                  <a:lnTo>
                    <a:pt x="285" y="30"/>
                  </a:lnTo>
                  <a:lnTo>
                    <a:pt x="265" y="52"/>
                  </a:lnTo>
                  <a:lnTo>
                    <a:pt x="255" y="64"/>
                  </a:lnTo>
                  <a:lnTo>
                    <a:pt x="250" y="74"/>
                  </a:lnTo>
                  <a:lnTo>
                    <a:pt x="247" y="78"/>
                  </a:lnTo>
                  <a:lnTo>
                    <a:pt x="247" y="82"/>
                  </a:lnTo>
                  <a:lnTo>
                    <a:pt x="249" y="83"/>
                  </a:lnTo>
                  <a:lnTo>
                    <a:pt x="252" y="84"/>
                  </a:lnTo>
                  <a:close/>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1" name="Freeform 13">
              <a:extLst>
                <a:ext uri="{FF2B5EF4-FFF2-40B4-BE49-F238E27FC236}">
                  <a16:creationId xmlns:a16="http://schemas.microsoft.com/office/drawing/2014/main" id="{DEC7A44F-BB5F-3AC5-33D9-4626D02694D4}"/>
                </a:ext>
              </a:extLst>
            </p:cNvPr>
            <p:cNvSpPr>
              <a:spLocks/>
            </p:cNvSpPr>
            <p:nvPr/>
          </p:nvSpPr>
          <p:spPr bwMode="auto">
            <a:xfrm>
              <a:off x="1751" y="1268"/>
              <a:ext cx="338" cy="587"/>
            </a:xfrm>
            <a:custGeom>
              <a:avLst/>
              <a:gdLst>
                <a:gd name="T0" fmla="*/ 0 w 1762"/>
                <a:gd name="T1" fmla="*/ 0 h 3105"/>
                <a:gd name="T2" fmla="*/ 0 w 1762"/>
                <a:gd name="T3" fmla="*/ 0 h 3105"/>
                <a:gd name="T4" fmla="*/ 0 w 1762"/>
                <a:gd name="T5" fmla="*/ 0 h 3105"/>
                <a:gd name="T6" fmla="*/ 0 w 1762"/>
                <a:gd name="T7" fmla="*/ 0 h 3105"/>
                <a:gd name="T8" fmla="*/ 0 w 1762"/>
                <a:gd name="T9" fmla="*/ 0 h 3105"/>
                <a:gd name="T10" fmla="*/ 0 w 1762"/>
                <a:gd name="T11" fmla="*/ 0 h 3105"/>
                <a:gd name="T12" fmla="*/ 0 w 1762"/>
                <a:gd name="T13" fmla="*/ 0 h 3105"/>
                <a:gd name="T14" fmla="*/ 0 w 1762"/>
                <a:gd name="T15" fmla="*/ 0 h 3105"/>
                <a:gd name="T16" fmla="*/ 0 w 1762"/>
                <a:gd name="T17" fmla="*/ 0 h 3105"/>
                <a:gd name="T18" fmla="*/ 0 w 1762"/>
                <a:gd name="T19" fmla="*/ 0 h 3105"/>
                <a:gd name="T20" fmla="*/ 0 w 1762"/>
                <a:gd name="T21" fmla="*/ 0 h 3105"/>
                <a:gd name="T22" fmla="*/ 0 w 1762"/>
                <a:gd name="T23" fmla="*/ 0 h 3105"/>
                <a:gd name="T24" fmla="*/ 0 w 1762"/>
                <a:gd name="T25" fmla="*/ 1 h 3105"/>
                <a:gd name="T26" fmla="*/ 0 w 1762"/>
                <a:gd name="T27" fmla="*/ 1 h 3105"/>
                <a:gd name="T28" fmla="*/ 0 w 1762"/>
                <a:gd name="T29" fmla="*/ 1 h 3105"/>
                <a:gd name="T30" fmla="*/ 0 w 1762"/>
                <a:gd name="T31" fmla="*/ 1 h 3105"/>
                <a:gd name="T32" fmla="*/ 0 w 1762"/>
                <a:gd name="T33" fmla="*/ 1 h 3105"/>
                <a:gd name="T34" fmla="*/ 0 w 1762"/>
                <a:gd name="T35" fmla="*/ 1 h 3105"/>
                <a:gd name="T36" fmla="*/ 0 w 1762"/>
                <a:gd name="T37" fmla="*/ 1 h 3105"/>
                <a:gd name="T38" fmla="*/ 0 w 1762"/>
                <a:gd name="T39" fmla="*/ 1 h 3105"/>
                <a:gd name="T40" fmla="*/ 0 w 1762"/>
                <a:gd name="T41" fmla="*/ 1 h 3105"/>
                <a:gd name="T42" fmla="*/ 0 w 1762"/>
                <a:gd name="T43" fmla="*/ 1 h 3105"/>
                <a:gd name="T44" fmla="*/ 0 w 1762"/>
                <a:gd name="T45" fmla="*/ 1 h 3105"/>
                <a:gd name="T46" fmla="*/ 0 w 1762"/>
                <a:gd name="T47" fmla="*/ 1 h 3105"/>
                <a:gd name="T48" fmla="*/ 0 w 1762"/>
                <a:gd name="T49" fmla="*/ 1 h 3105"/>
                <a:gd name="T50" fmla="*/ 0 w 1762"/>
                <a:gd name="T51" fmla="*/ 1 h 3105"/>
                <a:gd name="T52" fmla="*/ 0 w 1762"/>
                <a:gd name="T53" fmla="*/ 1 h 3105"/>
                <a:gd name="T54" fmla="*/ 0 w 1762"/>
                <a:gd name="T55" fmla="*/ 1 h 3105"/>
                <a:gd name="T56" fmla="*/ 0 w 1762"/>
                <a:gd name="T57" fmla="*/ 1 h 3105"/>
                <a:gd name="T58" fmla="*/ 0 w 1762"/>
                <a:gd name="T59" fmla="*/ 1 h 3105"/>
                <a:gd name="T60" fmla="*/ 0 w 1762"/>
                <a:gd name="T61" fmla="*/ 1 h 3105"/>
                <a:gd name="T62" fmla="*/ 0 w 1762"/>
                <a:gd name="T63" fmla="*/ 1 h 3105"/>
                <a:gd name="T64" fmla="*/ 0 w 1762"/>
                <a:gd name="T65" fmla="*/ 1 h 3105"/>
                <a:gd name="T66" fmla="*/ 0 w 1762"/>
                <a:gd name="T67" fmla="*/ 1 h 3105"/>
                <a:gd name="T68" fmla="*/ 0 w 1762"/>
                <a:gd name="T69" fmla="*/ 1 h 3105"/>
                <a:gd name="T70" fmla="*/ 0 w 1762"/>
                <a:gd name="T71" fmla="*/ 1 h 3105"/>
                <a:gd name="T72" fmla="*/ 0 w 1762"/>
                <a:gd name="T73" fmla="*/ 1 h 3105"/>
                <a:gd name="T74" fmla="*/ 0 w 1762"/>
                <a:gd name="T75" fmla="*/ 1 h 3105"/>
                <a:gd name="T76" fmla="*/ 0 w 1762"/>
                <a:gd name="T77" fmla="*/ 1 h 3105"/>
                <a:gd name="T78" fmla="*/ 0 w 1762"/>
                <a:gd name="T79" fmla="*/ 1 h 3105"/>
                <a:gd name="T80" fmla="*/ 0 w 1762"/>
                <a:gd name="T81" fmla="*/ 1 h 3105"/>
                <a:gd name="T82" fmla="*/ 0 w 1762"/>
                <a:gd name="T83" fmla="*/ 1 h 3105"/>
                <a:gd name="T84" fmla="*/ 0 w 1762"/>
                <a:gd name="T85" fmla="*/ 1 h 3105"/>
                <a:gd name="T86" fmla="*/ 0 w 1762"/>
                <a:gd name="T87" fmla="*/ 1 h 3105"/>
                <a:gd name="T88" fmla="*/ 0 w 1762"/>
                <a:gd name="T89" fmla="*/ 1 h 3105"/>
                <a:gd name="T90" fmla="*/ 0 w 1762"/>
                <a:gd name="T91" fmla="*/ 1 h 3105"/>
                <a:gd name="T92" fmla="*/ 0 w 1762"/>
                <a:gd name="T93" fmla="*/ 1 h 3105"/>
                <a:gd name="T94" fmla="*/ 0 w 1762"/>
                <a:gd name="T95" fmla="*/ 1 h 3105"/>
                <a:gd name="T96" fmla="*/ 0 w 1762"/>
                <a:gd name="T97" fmla="*/ 1 h 3105"/>
                <a:gd name="T98" fmla="*/ 0 w 1762"/>
                <a:gd name="T99" fmla="*/ 1 h 3105"/>
                <a:gd name="T100" fmla="*/ 0 w 1762"/>
                <a:gd name="T101" fmla="*/ 1 h 3105"/>
                <a:gd name="T102" fmla="*/ 0 w 1762"/>
                <a:gd name="T103" fmla="*/ 0 h 3105"/>
                <a:gd name="T104" fmla="*/ 0 w 1762"/>
                <a:gd name="T105" fmla="*/ 0 h 3105"/>
                <a:gd name="T106" fmla="*/ 1 w 1762"/>
                <a:gd name="T107" fmla="*/ 0 h 3105"/>
                <a:gd name="T108" fmla="*/ 0 w 1762"/>
                <a:gd name="T109" fmla="*/ 0 h 3105"/>
                <a:gd name="T110" fmla="*/ 0 w 1762"/>
                <a:gd name="T111" fmla="*/ 0 h 3105"/>
                <a:gd name="T112" fmla="*/ 0 w 1762"/>
                <a:gd name="T113" fmla="*/ 0 h 31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62"/>
                <a:gd name="T172" fmla="*/ 0 h 3105"/>
                <a:gd name="T173" fmla="*/ 1762 w 1762"/>
                <a:gd name="T174" fmla="*/ 3105 h 31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62" h="3105">
                  <a:moveTo>
                    <a:pt x="252" y="84"/>
                  </a:moveTo>
                  <a:lnTo>
                    <a:pt x="231" y="335"/>
                  </a:lnTo>
                  <a:lnTo>
                    <a:pt x="247" y="363"/>
                  </a:lnTo>
                  <a:lnTo>
                    <a:pt x="263" y="388"/>
                  </a:lnTo>
                  <a:lnTo>
                    <a:pt x="276" y="412"/>
                  </a:lnTo>
                  <a:lnTo>
                    <a:pt x="289" y="434"/>
                  </a:lnTo>
                  <a:lnTo>
                    <a:pt x="299" y="454"/>
                  </a:lnTo>
                  <a:lnTo>
                    <a:pt x="309" y="475"/>
                  </a:lnTo>
                  <a:lnTo>
                    <a:pt x="316" y="494"/>
                  </a:lnTo>
                  <a:lnTo>
                    <a:pt x="324" y="511"/>
                  </a:lnTo>
                  <a:lnTo>
                    <a:pt x="329" y="527"/>
                  </a:lnTo>
                  <a:lnTo>
                    <a:pt x="334" y="543"/>
                  </a:lnTo>
                  <a:lnTo>
                    <a:pt x="337" y="557"/>
                  </a:lnTo>
                  <a:lnTo>
                    <a:pt x="340" y="571"/>
                  </a:lnTo>
                  <a:lnTo>
                    <a:pt x="342" y="584"/>
                  </a:lnTo>
                  <a:lnTo>
                    <a:pt x="343" y="596"/>
                  </a:lnTo>
                  <a:lnTo>
                    <a:pt x="343" y="608"/>
                  </a:lnTo>
                  <a:lnTo>
                    <a:pt x="343" y="619"/>
                  </a:lnTo>
                  <a:lnTo>
                    <a:pt x="341" y="640"/>
                  </a:lnTo>
                  <a:lnTo>
                    <a:pt x="338" y="659"/>
                  </a:lnTo>
                  <a:lnTo>
                    <a:pt x="334" y="678"/>
                  </a:lnTo>
                  <a:lnTo>
                    <a:pt x="328" y="695"/>
                  </a:lnTo>
                  <a:lnTo>
                    <a:pt x="323" y="714"/>
                  </a:lnTo>
                  <a:lnTo>
                    <a:pt x="318" y="733"/>
                  </a:lnTo>
                  <a:lnTo>
                    <a:pt x="316" y="754"/>
                  </a:lnTo>
                  <a:lnTo>
                    <a:pt x="315" y="776"/>
                  </a:lnTo>
                  <a:lnTo>
                    <a:pt x="316" y="912"/>
                  </a:lnTo>
                  <a:lnTo>
                    <a:pt x="318" y="1023"/>
                  </a:lnTo>
                  <a:lnTo>
                    <a:pt x="318" y="1072"/>
                  </a:lnTo>
                  <a:lnTo>
                    <a:pt x="317" y="1116"/>
                  </a:lnTo>
                  <a:lnTo>
                    <a:pt x="316" y="1137"/>
                  </a:lnTo>
                  <a:lnTo>
                    <a:pt x="314" y="1157"/>
                  </a:lnTo>
                  <a:lnTo>
                    <a:pt x="312" y="1177"/>
                  </a:lnTo>
                  <a:lnTo>
                    <a:pt x="310" y="1196"/>
                  </a:lnTo>
                  <a:lnTo>
                    <a:pt x="306" y="1214"/>
                  </a:lnTo>
                  <a:lnTo>
                    <a:pt x="302" y="1233"/>
                  </a:lnTo>
                  <a:lnTo>
                    <a:pt x="298" y="1250"/>
                  </a:lnTo>
                  <a:lnTo>
                    <a:pt x="292" y="1267"/>
                  </a:lnTo>
                  <a:lnTo>
                    <a:pt x="286" y="1285"/>
                  </a:lnTo>
                  <a:lnTo>
                    <a:pt x="279" y="1302"/>
                  </a:lnTo>
                  <a:lnTo>
                    <a:pt x="270" y="1320"/>
                  </a:lnTo>
                  <a:lnTo>
                    <a:pt x="262" y="1337"/>
                  </a:lnTo>
                  <a:lnTo>
                    <a:pt x="251" y="1355"/>
                  </a:lnTo>
                  <a:lnTo>
                    <a:pt x="240" y="1372"/>
                  </a:lnTo>
                  <a:lnTo>
                    <a:pt x="228" y="1391"/>
                  </a:lnTo>
                  <a:lnTo>
                    <a:pt x="214" y="1409"/>
                  </a:lnTo>
                  <a:lnTo>
                    <a:pt x="200" y="1428"/>
                  </a:lnTo>
                  <a:lnTo>
                    <a:pt x="183" y="1448"/>
                  </a:lnTo>
                  <a:lnTo>
                    <a:pt x="166" y="1468"/>
                  </a:lnTo>
                  <a:lnTo>
                    <a:pt x="147" y="1490"/>
                  </a:lnTo>
                  <a:lnTo>
                    <a:pt x="135" y="1502"/>
                  </a:lnTo>
                  <a:lnTo>
                    <a:pt x="124" y="1515"/>
                  </a:lnTo>
                  <a:lnTo>
                    <a:pt x="115" y="1529"/>
                  </a:lnTo>
                  <a:lnTo>
                    <a:pt x="106" y="1543"/>
                  </a:lnTo>
                  <a:lnTo>
                    <a:pt x="97" y="1557"/>
                  </a:lnTo>
                  <a:lnTo>
                    <a:pt x="89" y="1574"/>
                  </a:lnTo>
                  <a:lnTo>
                    <a:pt x="83" y="1589"/>
                  </a:lnTo>
                  <a:lnTo>
                    <a:pt x="76" y="1605"/>
                  </a:lnTo>
                  <a:lnTo>
                    <a:pt x="65" y="1638"/>
                  </a:lnTo>
                  <a:lnTo>
                    <a:pt x="56" y="1672"/>
                  </a:lnTo>
                  <a:lnTo>
                    <a:pt x="48" y="1706"/>
                  </a:lnTo>
                  <a:lnTo>
                    <a:pt x="42" y="1738"/>
                  </a:lnTo>
                  <a:lnTo>
                    <a:pt x="32" y="1800"/>
                  </a:lnTo>
                  <a:lnTo>
                    <a:pt x="23" y="1853"/>
                  </a:lnTo>
                  <a:lnTo>
                    <a:pt x="19" y="1873"/>
                  </a:lnTo>
                  <a:lnTo>
                    <a:pt x="13" y="1890"/>
                  </a:lnTo>
                  <a:lnTo>
                    <a:pt x="10" y="1897"/>
                  </a:lnTo>
                  <a:lnTo>
                    <a:pt x="7" y="1903"/>
                  </a:lnTo>
                  <a:lnTo>
                    <a:pt x="3" y="1906"/>
                  </a:lnTo>
                  <a:lnTo>
                    <a:pt x="0" y="1909"/>
                  </a:lnTo>
                  <a:lnTo>
                    <a:pt x="15" y="1931"/>
                  </a:lnTo>
                  <a:lnTo>
                    <a:pt x="31" y="1950"/>
                  </a:lnTo>
                  <a:lnTo>
                    <a:pt x="45" y="1966"/>
                  </a:lnTo>
                  <a:lnTo>
                    <a:pt x="58" y="1980"/>
                  </a:lnTo>
                  <a:lnTo>
                    <a:pt x="69" y="1993"/>
                  </a:lnTo>
                  <a:lnTo>
                    <a:pt x="76" y="2006"/>
                  </a:lnTo>
                  <a:lnTo>
                    <a:pt x="80" y="2013"/>
                  </a:lnTo>
                  <a:lnTo>
                    <a:pt x="82" y="2021"/>
                  </a:lnTo>
                  <a:lnTo>
                    <a:pt x="83" y="2027"/>
                  </a:lnTo>
                  <a:lnTo>
                    <a:pt x="84" y="2035"/>
                  </a:lnTo>
                  <a:lnTo>
                    <a:pt x="87" y="2037"/>
                  </a:lnTo>
                  <a:lnTo>
                    <a:pt x="98" y="2041"/>
                  </a:lnTo>
                  <a:lnTo>
                    <a:pt x="115" y="2049"/>
                  </a:lnTo>
                  <a:lnTo>
                    <a:pt x="136" y="2057"/>
                  </a:lnTo>
                  <a:lnTo>
                    <a:pt x="161" y="2064"/>
                  </a:lnTo>
                  <a:lnTo>
                    <a:pt x="190" y="2071"/>
                  </a:lnTo>
                  <a:lnTo>
                    <a:pt x="205" y="2073"/>
                  </a:lnTo>
                  <a:lnTo>
                    <a:pt x="220" y="2075"/>
                  </a:lnTo>
                  <a:lnTo>
                    <a:pt x="235" y="2076"/>
                  </a:lnTo>
                  <a:lnTo>
                    <a:pt x="252" y="2077"/>
                  </a:lnTo>
                  <a:lnTo>
                    <a:pt x="249" y="2082"/>
                  </a:lnTo>
                  <a:lnTo>
                    <a:pt x="245" y="2086"/>
                  </a:lnTo>
                  <a:lnTo>
                    <a:pt x="244" y="2091"/>
                  </a:lnTo>
                  <a:lnTo>
                    <a:pt x="243" y="2097"/>
                  </a:lnTo>
                  <a:lnTo>
                    <a:pt x="242" y="2110"/>
                  </a:lnTo>
                  <a:lnTo>
                    <a:pt x="244" y="2124"/>
                  </a:lnTo>
                  <a:lnTo>
                    <a:pt x="246" y="2141"/>
                  </a:lnTo>
                  <a:lnTo>
                    <a:pt x="249" y="2160"/>
                  </a:lnTo>
                  <a:lnTo>
                    <a:pt x="251" y="2181"/>
                  </a:lnTo>
                  <a:lnTo>
                    <a:pt x="252" y="2203"/>
                  </a:lnTo>
                  <a:lnTo>
                    <a:pt x="252" y="2234"/>
                  </a:lnTo>
                  <a:lnTo>
                    <a:pt x="254" y="2267"/>
                  </a:lnTo>
                  <a:lnTo>
                    <a:pt x="256" y="2299"/>
                  </a:lnTo>
                  <a:lnTo>
                    <a:pt x="259" y="2330"/>
                  </a:lnTo>
                  <a:lnTo>
                    <a:pt x="263" y="2362"/>
                  </a:lnTo>
                  <a:lnTo>
                    <a:pt x="268" y="2392"/>
                  </a:lnTo>
                  <a:lnTo>
                    <a:pt x="274" y="2422"/>
                  </a:lnTo>
                  <a:lnTo>
                    <a:pt x="280" y="2450"/>
                  </a:lnTo>
                  <a:lnTo>
                    <a:pt x="288" y="2476"/>
                  </a:lnTo>
                  <a:lnTo>
                    <a:pt x="295" y="2501"/>
                  </a:lnTo>
                  <a:lnTo>
                    <a:pt x="304" y="2524"/>
                  </a:lnTo>
                  <a:lnTo>
                    <a:pt x="314" y="2545"/>
                  </a:lnTo>
                  <a:lnTo>
                    <a:pt x="324" y="2563"/>
                  </a:lnTo>
                  <a:lnTo>
                    <a:pt x="334" y="2580"/>
                  </a:lnTo>
                  <a:lnTo>
                    <a:pt x="339" y="2586"/>
                  </a:lnTo>
                  <a:lnTo>
                    <a:pt x="344" y="2592"/>
                  </a:lnTo>
                  <a:lnTo>
                    <a:pt x="351" y="2597"/>
                  </a:lnTo>
                  <a:lnTo>
                    <a:pt x="356" y="2602"/>
                  </a:lnTo>
                  <a:lnTo>
                    <a:pt x="335" y="2601"/>
                  </a:lnTo>
                  <a:lnTo>
                    <a:pt x="303" y="2596"/>
                  </a:lnTo>
                  <a:lnTo>
                    <a:pt x="265" y="2593"/>
                  </a:lnTo>
                  <a:lnTo>
                    <a:pt x="226" y="2591"/>
                  </a:lnTo>
                  <a:lnTo>
                    <a:pt x="206" y="2592"/>
                  </a:lnTo>
                  <a:lnTo>
                    <a:pt x="188" y="2594"/>
                  </a:lnTo>
                  <a:lnTo>
                    <a:pt x="171" y="2597"/>
                  </a:lnTo>
                  <a:lnTo>
                    <a:pt x="156" y="2602"/>
                  </a:lnTo>
                  <a:lnTo>
                    <a:pt x="149" y="2605"/>
                  </a:lnTo>
                  <a:lnTo>
                    <a:pt x="143" y="2608"/>
                  </a:lnTo>
                  <a:lnTo>
                    <a:pt x="138" y="2613"/>
                  </a:lnTo>
                  <a:lnTo>
                    <a:pt x="134" y="2618"/>
                  </a:lnTo>
                  <a:lnTo>
                    <a:pt x="131" y="2623"/>
                  </a:lnTo>
                  <a:lnTo>
                    <a:pt x="128" y="2629"/>
                  </a:lnTo>
                  <a:lnTo>
                    <a:pt x="127" y="2636"/>
                  </a:lnTo>
                  <a:lnTo>
                    <a:pt x="125" y="2644"/>
                  </a:lnTo>
                  <a:lnTo>
                    <a:pt x="127" y="2663"/>
                  </a:lnTo>
                  <a:lnTo>
                    <a:pt x="128" y="2681"/>
                  </a:lnTo>
                  <a:lnTo>
                    <a:pt x="131" y="2698"/>
                  </a:lnTo>
                  <a:lnTo>
                    <a:pt x="135" y="2714"/>
                  </a:lnTo>
                  <a:lnTo>
                    <a:pt x="140" y="2728"/>
                  </a:lnTo>
                  <a:lnTo>
                    <a:pt x="145" y="2742"/>
                  </a:lnTo>
                  <a:lnTo>
                    <a:pt x="152" y="2756"/>
                  </a:lnTo>
                  <a:lnTo>
                    <a:pt x="158" y="2769"/>
                  </a:lnTo>
                  <a:lnTo>
                    <a:pt x="166" y="2781"/>
                  </a:lnTo>
                  <a:lnTo>
                    <a:pt x="174" y="2793"/>
                  </a:lnTo>
                  <a:lnTo>
                    <a:pt x="183" y="2804"/>
                  </a:lnTo>
                  <a:lnTo>
                    <a:pt x="192" y="2815"/>
                  </a:lnTo>
                  <a:lnTo>
                    <a:pt x="212" y="2837"/>
                  </a:lnTo>
                  <a:lnTo>
                    <a:pt x="231" y="2859"/>
                  </a:lnTo>
                  <a:lnTo>
                    <a:pt x="250" y="2881"/>
                  </a:lnTo>
                  <a:lnTo>
                    <a:pt x="269" y="2904"/>
                  </a:lnTo>
                  <a:lnTo>
                    <a:pt x="278" y="2917"/>
                  </a:lnTo>
                  <a:lnTo>
                    <a:pt x="287" y="2929"/>
                  </a:lnTo>
                  <a:lnTo>
                    <a:pt x="295" y="2943"/>
                  </a:lnTo>
                  <a:lnTo>
                    <a:pt x="303" y="2957"/>
                  </a:lnTo>
                  <a:lnTo>
                    <a:pt x="310" y="2971"/>
                  </a:lnTo>
                  <a:lnTo>
                    <a:pt x="316" y="2987"/>
                  </a:lnTo>
                  <a:lnTo>
                    <a:pt x="322" y="3004"/>
                  </a:lnTo>
                  <a:lnTo>
                    <a:pt x="327" y="3021"/>
                  </a:lnTo>
                  <a:lnTo>
                    <a:pt x="330" y="3041"/>
                  </a:lnTo>
                  <a:lnTo>
                    <a:pt x="334" y="3060"/>
                  </a:lnTo>
                  <a:lnTo>
                    <a:pt x="335" y="3082"/>
                  </a:lnTo>
                  <a:lnTo>
                    <a:pt x="336" y="3105"/>
                  </a:lnTo>
                  <a:lnTo>
                    <a:pt x="483" y="3105"/>
                  </a:lnTo>
                  <a:lnTo>
                    <a:pt x="498" y="3098"/>
                  </a:lnTo>
                  <a:lnTo>
                    <a:pt x="514" y="3091"/>
                  </a:lnTo>
                  <a:lnTo>
                    <a:pt x="532" y="3086"/>
                  </a:lnTo>
                  <a:lnTo>
                    <a:pt x="548" y="3080"/>
                  </a:lnTo>
                  <a:lnTo>
                    <a:pt x="583" y="3071"/>
                  </a:lnTo>
                  <a:lnTo>
                    <a:pt x="619" y="3064"/>
                  </a:lnTo>
                  <a:lnTo>
                    <a:pt x="689" y="3052"/>
                  </a:lnTo>
                  <a:lnTo>
                    <a:pt x="755" y="3040"/>
                  </a:lnTo>
                  <a:lnTo>
                    <a:pt x="771" y="3037"/>
                  </a:lnTo>
                  <a:lnTo>
                    <a:pt x="786" y="3032"/>
                  </a:lnTo>
                  <a:lnTo>
                    <a:pt x="800" y="3028"/>
                  </a:lnTo>
                  <a:lnTo>
                    <a:pt x="813" y="3022"/>
                  </a:lnTo>
                  <a:lnTo>
                    <a:pt x="826" y="3017"/>
                  </a:lnTo>
                  <a:lnTo>
                    <a:pt x="838" y="3011"/>
                  </a:lnTo>
                  <a:lnTo>
                    <a:pt x="850" y="3004"/>
                  </a:lnTo>
                  <a:lnTo>
                    <a:pt x="860" y="2996"/>
                  </a:lnTo>
                  <a:lnTo>
                    <a:pt x="870" y="2987"/>
                  </a:lnTo>
                  <a:lnTo>
                    <a:pt x="877" y="2978"/>
                  </a:lnTo>
                  <a:lnTo>
                    <a:pt x="885" y="2967"/>
                  </a:lnTo>
                  <a:lnTo>
                    <a:pt x="890" y="2955"/>
                  </a:lnTo>
                  <a:lnTo>
                    <a:pt x="896" y="2943"/>
                  </a:lnTo>
                  <a:lnTo>
                    <a:pt x="899" y="2928"/>
                  </a:lnTo>
                  <a:lnTo>
                    <a:pt x="901" y="2912"/>
                  </a:lnTo>
                  <a:lnTo>
                    <a:pt x="902" y="2896"/>
                  </a:lnTo>
                  <a:lnTo>
                    <a:pt x="902" y="2880"/>
                  </a:lnTo>
                  <a:lnTo>
                    <a:pt x="902" y="2864"/>
                  </a:lnTo>
                  <a:lnTo>
                    <a:pt x="902" y="2848"/>
                  </a:lnTo>
                  <a:lnTo>
                    <a:pt x="902" y="2833"/>
                  </a:lnTo>
                  <a:lnTo>
                    <a:pt x="944" y="2839"/>
                  </a:lnTo>
                  <a:lnTo>
                    <a:pt x="982" y="2842"/>
                  </a:lnTo>
                  <a:lnTo>
                    <a:pt x="1017" y="2842"/>
                  </a:lnTo>
                  <a:lnTo>
                    <a:pt x="1050" y="2840"/>
                  </a:lnTo>
                  <a:lnTo>
                    <a:pt x="1079" y="2836"/>
                  </a:lnTo>
                  <a:lnTo>
                    <a:pt x="1106" y="2828"/>
                  </a:lnTo>
                  <a:lnTo>
                    <a:pt x="1131" y="2820"/>
                  </a:lnTo>
                  <a:lnTo>
                    <a:pt x="1154" y="2809"/>
                  </a:lnTo>
                  <a:lnTo>
                    <a:pt x="1175" y="2797"/>
                  </a:lnTo>
                  <a:lnTo>
                    <a:pt x="1195" y="2783"/>
                  </a:lnTo>
                  <a:lnTo>
                    <a:pt x="1212" y="2766"/>
                  </a:lnTo>
                  <a:lnTo>
                    <a:pt x="1228" y="2750"/>
                  </a:lnTo>
                  <a:lnTo>
                    <a:pt x="1244" y="2732"/>
                  </a:lnTo>
                  <a:lnTo>
                    <a:pt x="1258" y="2714"/>
                  </a:lnTo>
                  <a:lnTo>
                    <a:pt x="1272" y="2694"/>
                  </a:lnTo>
                  <a:lnTo>
                    <a:pt x="1285" y="2675"/>
                  </a:lnTo>
                  <a:lnTo>
                    <a:pt x="1310" y="2635"/>
                  </a:lnTo>
                  <a:lnTo>
                    <a:pt x="1335" y="2596"/>
                  </a:lnTo>
                  <a:lnTo>
                    <a:pt x="1348" y="2578"/>
                  </a:lnTo>
                  <a:lnTo>
                    <a:pt x="1361" y="2559"/>
                  </a:lnTo>
                  <a:lnTo>
                    <a:pt x="1377" y="2542"/>
                  </a:lnTo>
                  <a:lnTo>
                    <a:pt x="1392" y="2525"/>
                  </a:lnTo>
                  <a:lnTo>
                    <a:pt x="1408" y="2510"/>
                  </a:lnTo>
                  <a:lnTo>
                    <a:pt x="1427" y="2497"/>
                  </a:lnTo>
                  <a:lnTo>
                    <a:pt x="1446" y="2485"/>
                  </a:lnTo>
                  <a:lnTo>
                    <a:pt x="1467" y="2474"/>
                  </a:lnTo>
                  <a:lnTo>
                    <a:pt x="1490" y="2466"/>
                  </a:lnTo>
                  <a:lnTo>
                    <a:pt x="1516" y="2460"/>
                  </a:lnTo>
                  <a:lnTo>
                    <a:pt x="1543" y="2457"/>
                  </a:lnTo>
                  <a:lnTo>
                    <a:pt x="1574" y="2454"/>
                  </a:lnTo>
                  <a:lnTo>
                    <a:pt x="1574" y="2434"/>
                  </a:lnTo>
                  <a:lnTo>
                    <a:pt x="1559" y="2406"/>
                  </a:lnTo>
                  <a:lnTo>
                    <a:pt x="1547" y="2379"/>
                  </a:lnTo>
                  <a:lnTo>
                    <a:pt x="1536" y="2352"/>
                  </a:lnTo>
                  <a:lnTo>
                    <a:pt x="1527" y="2325"/>
                  </a:lnTo>
                  <a:lnTo>
                    <a:pt x="1511" y="2272"/>
                  </a:lnTo>
                  <a:lnTo>
                    <a:pt x="1497" y="2221"/>
                  </a:lnTo>
                  <a:lnTo>
                    <a:pt x="1490" y="2197"/>
                  </a:lnTo>
                  <a:lnTo>
                    <a:pt x="1482" y="2174"/>
                  </a:lnTo>
                  <a:lnTo>
                    <a:pt x="1474" y="2151"/>
                  </a:lnTo>
                  <a:lnTo>
                    <a:pt x="1464" y="2130"/>
                  </a:lnTo>
                  <a:lnTo>
                    <a:pt x="1458" y="2120"/>
                  </a:lnTo>
                  <a:lnTo>
                    <a:pt x="1453" y="2110"/>
                  </a:lnTo>
                  <a:lnTo>
                    <a:pt x="1446" y="2100"/>
                  </a:lnTo>
                  <a:lnTo>
                    <a:pt x="1440" y="2090"/>
                  </a:lnTo>
                  <a:lnTo>
                    <a:pt x="1432" y="2082"/>
                  </a:lnTo>
                  <a:lnTo>
                    <a:pt x="1423" y="2073"/>
                  </a:lnTo>
                  <a:lnTo>
                    <a:pt x="1415" y="2064"/>
                  </a:lnTo>
                  <a:lnTo>
                    <a:pt x="1406" y="2057"/>
                  </a:lnTo>
                  <a:lnTo>
                    <a:pt x="1420" y="2040"/>
                  </a:lnTo>
                  <a:lnTo>
                    <a:pt x="1432" y="2025"/>
                  </a:lnTo>
                  <a:lnTo>
                    <a:pt x="1443" y="2009"/>
                  </a:lnTo>
                  <a:lnTo>
                    <a:pt x="1451" y="1992"/>
                  </a:lnTo>
                  <a:lnTo>
                    <a:pt x="1458" y="1976"/>
                  </a:lnTo>
                  <a:lnTo>
                    <a:pt x="1464" y="1960"/>
                  </a:lnTo>
                  <a:lnTo>
                    <a:pt x="1468" y="1942"/>
                  </a:lnTo>
                  <a:lnTo>
                    <a:pt x="1471" y="1925"/>
                  </a:lnTo>
                  <a:lnTo>
                    <a:pt x="1476" y="1889"/>
                  </a:lnTo>
                  <a:lnTo>
                    <a:pt x="1479" y="1850"/>
                  </a:lnTo>
                  <a:lnTo>
                    <a:pt x="1483" y="1808"/>
                  </a:lnTo>
                  <a:lnTo>
                    <a:pt x="1490" y="1762"/>
                  </a:lnTo>
                  <a:lnTo>
                    <a:pt x="1493" y="1749"/>
                  </a:lnTo>
                  <a:lnTo>
                    <a:pt x="1499" y="1735"/>
                  </a:lnTo>
                  <a:lnTo>
                    <a:pt x="1504" y="1723"/>
                  </a:lnTo>
                  <a:lnTo>
                    <a:pt x="1509" y="1710"/>
                  </a:lnTo>
                  <a:lnTo>
                    <a:pt x="1516" y="1698"/>
                  </a:lnTo>
                  <a:lnTo>
                    <a:pt x="1523" y="1686"/>
                  </a:lnTo>
                  <a:lnTo>
                    <a:pt x="1530" y="1675"/>
                  </a:lnTo>
                  <a:lnTo>
                    <a:pt x="1538" y="1664"/>
                  </a:lnTo>
                  <a:lnTo>
                    <a:pt x="1554" y="1642"/>
                  </a:lnTo>
                  <a:lnTo>
                    <a:pt x="1572" y="1623"/>
                  </a:lnTo>
                  <a:lnTo>
                    <a:pt x="1590" y="1604"/>
                  </a:lnTo>
                  <a:lnTo>
                    <a:pt x="1610" y="1587"/>
                  </a:lnTo>
                  <a:lnTo>
                    <a:pt x="1629" y="1570"/>
                  </a:lnTo>
                  <a:lnTo>
                    <a:pt x="1650" y="1555"/>
                  </a:lnTo>
                  <a:lnTo>
                    <a:pt x="1670" y="1542"/>
                  </a:lnTo>
                  <a:lnTo>
                    <a:pt x="1690" y="1529"/>
                  </a:lnTo>
                  <a:lnTo>
                    <a:pt x="1729" y="1507"/>
                  </a:lnTo>
                  <a:lnTo>
                    <a:pt x="1762" y="1490"/>
                  </a:lnTo>
                  <a:lnTo>
                    <a:pt x="1762" y="776"/>
                  </a:lnTo>
                  <a:lnTo>
                    <a:pt x="420" y="0"/>
                  </a:lnTo>
                  <a:lnTo>
                    <a:pt x="398" y="1"/>
                  </a:lnTo>
                  <a:lnTo>
                    <a:pt x="379" y="3"/>
                  </a:lnTo>
                  <a:lnTo>
                    <a:pt x="363" y="6"/>
                  </a:lnTo>
                  <a:lnTo>
                    <a:pt x="349" y="11"/>
                  </a:lnTo>
                  <a:lnTo>
                    <a:pt x="336" y="14"/>
                  </a:lnTo>
                  <a:lnTo>
                    <a:pt x="322" y="17"/>
                  </a:lnTo>
                  <a:lnTo>
                    <a:pt x="309" y="19"/>
                  </a:lnTo>
                  <a:lnTo>
                    <a:pt x="293" y="20"/>
                  </a:lnTo>
                  <a:lnTo>
                    <a:pt x="285" y="30"/>
                  </a:lnTo>
                  <a:lnTo>
                    <a:pt x="265" y="52"/>
                  </a:lnTo>
                  <a:lnTo>
                    <a:pt x="255" y="64"/>
                  </a:lnTo>
                  <a:lnTo>
                    <a:pt x="250" y="74"/>
                  </a:lnTo>
                  <a:lnTo>
                    <a:pt x="247" y="78"/>
                  </a:lnTo>
                  <a:lnTo>
                    <a:pt x="247" y="82"/>
                  </a:lnTo>
                  <a:lnTo>
                    <a:pt x="249" y="83"/>
                  </a:lnTo>
                  <a:lnTo>
                    <a:pt x="252" y="84"/>
                  </a:lnTo>
                </a:path>
              </a:pathLst>
            </a:custGeom>
            <a:noFill/>
            <a:ln w="0">
              <a:solidFill>
                <a:srgbClr val="949393"/>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2" name="Freeform 16">
              <a:extLst>
                <a:ext uri="{FF2B5EF4-FFF2-40B4-BE49-F238E27FC236}">
                  <a16:creationId xmlns:a16="http://schemas.microsoft.com/office/drawing/2014/main" id="{E69AC633-3554-97C0-97A5-E350249B1573}"/>
                </a:ext>
              </a:extLst>
            </p:cNvPr>
            <p:cNvSpPr>
              <a:spLocks/>
            </p:cNvSpPr>
            <p:nvPr/>
          </p:nvSpPr>
          <p:spPr bwMode="auto">
            <a:xfrm>
              <a:off x="746" y="1667"/>
              <a:ext cx="106" cy="69"/>
            </a:xfrm>
            <a:custGeom>
              <a:avLst/>
              <a:gdLst>
                <a:gd name="T0" fmla="*/ 0 w 546"/>
                <a:gd name="T1" fmla="*/ 0 h 365"/>
                <a:gd name="T2" fmla="*/ 0 w 546"/>
                <a:gd name="T3" fmla="*/ 0 h 365"/>
                <a:gd name="T4" fmla="*/ 0 w 546"/>
                <a:gd name="T5" fmla="*/ 0 h 365"/>
                <a:gd name="T6" fmla="*/ 0 w 546"/>
                <a:gd name="T7" fmla="*/ 0 h 365"/>
                <a:gd name="T8" fmla="*/ 0 w 546"/>
                <a:gd name="T9" fmla="*/ 0 h 365"/>
                <a:gd name="T10" fmla="*/ 0 w 546"/>
                <a:gd name="T11" fmla="*/ 0 h 365"/>
                <a:gd name="T12" fmla="*/ 0 w 546"/>
                <a:gd name="T13" fmla="*/ 0 h 365"/>
                <a:gd name="T14" fmla="*/ 0 w 546"/>
                <a:gd name="T15" fmla="*/ 0 h 365"/>
                <a:gd name="T16" fmla="*/ 0 w 546"/>
                <a:gd name="T17" fmla="*/ 0 h 365"/>
                <a:gd name="T18" fmla="*/ 0 w 546"/>
                <a:gd name="T19" fmla="*/ 0 h 365"/>
                <a:gd name="T20" fmla="*/ 0 w 546"/>
                <a:gd name="T21" fmla="*/ 0 h 365"/>
                <a:gd name="T22" fmla="*/ 0 w 546"/>
                <a:gd name="T23" fmla="*/ 0 h 365"/>
                <a:gd name="T24" fmla="*/ 0 w 546"/>
                <a:gd name="T25" fmla="*/ 0 h 365"/>
                <a:gd name="T26" fmla="*/ 0 w 546"/>
                <a:gd name="T27" fmla="*/ 0 h 365"/>
                <a:gd name="T28" fmla="*/ 0 w 546"/>
                <a:gd name="T29" fmla="*/ 0 h 365"/>
                <a:gd name="T30" fmla="*/ 0 w 546"/>
                <a:gd name="T31" fmla="*/ 0 h 365"/>
                <a:gd name="T32" fmla="*/ 0 w 546"/>
                <a:gd name="T33" fmla="*/ 0 h 365"/>
                <a:gd name="T34" fmla="*/ 0 w 546"/>
                <a:gd name="T35" fmla="*/ 0 h 365"/>
                <a:gd name="T36" fmla="*/ 0 w 546"/>
                <a:gd name="T37" fmla="*/ 0 h 365"/>
                <a:gd name="T38" fmla="*/ 0 w 546"/>
                <a:gd name="T39" fmla="*/ 0 h 365"/>
                <a:gd name="T40" fmla="*/ 0 w 546"/>
                <a:gd name="T41" fmla="*/ 0 h 365"/>
                <a:gd name="T42" fmla="*/ 0 w 546"/>
                <a:gd name="T43" fmla="*/ 0 h 365"/>
                <a:gd name="T44" fmla="*/ 0 w 546"/>
                <a:gd name="T45" fmla="*/ 0 h 365"/>
                <a:gd name="T46" fmla="*/ 0 w 546"/>
                <a:gd name="T47" fmla="*/ 0 h 365"/>
                <a:gd name="T48" fmla="*/ 0 w 546"/>
                <a:gd name="T49" fmla="*/ 0 h 365"/>
                <a:gd name="T50" fmla="*/ 0 w 546"/>
                <a:gd name="T51" fmla="*/ 0 h 365"/>
                <a:gd name="T52" fmla="*/ 0 w 546"/>
                <a:gd name="T53" fmla="*/ 0 h 365"/>
                <a:gd name="T54" fmla="*/ 0 w 546"/>
                <a:gd name="T55" fmla="*/ 0 h 365"/>
                <a:gd name="T56" fmla="*/ 0 w 546"/>
                <a:gd name="T57" fmla="*/ 0 h 365"/>
                <a:gd name="T58" fmla="*/ 0 w 546"/>
                <a:gd name="T59" fmla="*/ 0 h 365"/>
                <a:gd name="T60" fmla="*/ 0 w 546"/>
                <a:gd name="T61" fmla="*/ 0 h 365"/>
                <a:gd name="T62" fmla="*/ 0 w 546"/>
                <a:gd name="T63" fmla="*/ 0 h 365"/>
                <a:gd name="T64" fmla="*/ 0 w 546"/>
                <a:gd name="T65" fmla="*/ 0 h 365"/>
                <a:gd name="T66" fmla="*/ 0 w 546"/>
                <a:gd name="T67" fmla="*/ 0 h 365"/>
                <a:gd name="T68" fmla="*/ 0 w 546"/>
                <a:gd name="T69" fmla="*/ 0 h 365"/>
                <a:gd name="T70" fmla="*/ 0 w 546"/>
                <a:gd name="T71" fmla="*/ 0 h 365"/>
                <a:gd name="T72" fmla="*/ 0 w 546"/>
                <a:gd name="T73" fmla="*/ 0 h 365"/>
                <a:gd name="T74" fmla="*/ 0 w 546"/>
                <a:gd name="T75" fmla="*/ 0 h 365"/>
                <a:gd name="T76" fmla="*/ 0 w 546"/>
                <a:gd name="T77" fmla="*/ 0 h 365"/>
                <a:gd name="T78" fmla="*/ 0 w 546"/>
                <a:gd name="T79" fmla="*/ 0 h 365"/>
                <a:gd name="T80" fmla="*/ 0 w 546"/>
                <a:gd name="T81" fmla="*/ 0 h 365"/>
                <a:gd name="T82" fmla="*/ 0 w 546"/>
                <a:gd name="T83" fmla="*/ 0 h 365"/>
                <a:gd name="T84" fmla="*/ 0 w 546"/>
                <a:gd name="T85" fmla="*/ 0 h 365"/>
                <a:gd name="T86" fmla="*/ 0 w 546"/>
                <a:gd name="T87" fmla="*/ 0 h 365"/>
                <a:gd name="T88" fmla="*/ 0 w 546"/>
                <a:gd name="T89" fmla="*/ 0 h 365"/>
                <a:gd name="T90" fmla="*/ 0 w 546"/>
                <a:gd name="T91" fmla="*/ 0 h 365"/>
                <a:gd name="T92" fmla="*/ 0 w 546"/>
                <a:gd name="T93" fmla="*/ 0 h 365"/>
                <a:gd name="T94" fmla="*/ 0 w 546"/>
                <a:gd name="T95" fmla="*/ 0 h 365"/>
                <a:gd name="T96" fmla="*/ 0 w 546"/>
                <a:gd name="T97" fmla="*/ 0 h 365"/>
                <a:gd name="T98" fmla="*/ 0 w 546"/>
                <a:gd name="T99" fmla="*/ 0 h 365"/>
                <a:gd name="T100" fmla="*/ 0 w 546"/>
                <a:gd name="T101" fmla="*/ 0 h 365"/>
                <a:gd name="T102" fmla="*/ 0 w 546"/>
                <a:gd name="T103" fmla="*/ 0 h 365"/>
                <a:gd name="T104" fmla="*/ 0 w 546"/>
                <a:gd name="T105" fmla="*/ 0 h 365"/>
                <a:gd name="T106" fmla="*/ 0 w 546"/>
                <a:gd name="T107" fmla="*/ 0 h 3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46"/>
                <a:gd name="T163" fmla="*/ 0 h 365"/>
                <a:gd name="T164" fmla="*/ 546 w 546"/>
                <a:gd name="T165" fmla="*/ 365 h 3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46" h="365">
                  <a:moveTo>
                    <a:pt x="546" y="30"/>
                  </a:moveTo>
                  <a:lnTo>
                    <a:pt x="533" y="52"/>
                  </a:lnTo>
                  <a:lnTo>
                    <a:pt x="520" y="76"/>
                  </a:lnTo>
                  <a:lnTo>
                    <a:pt x="506" y="99"/>
                  </a:lnTo>
                  <a:lnTo>
                    <a:pt x="490" y="123"/>
                  </a:lnTo>
                  <a:lnTo>
                    <a:pt x="475" y="146"/>
                  </a:lnTo>
                  <a:lnTo>
                    <a:pt x="458" y="169"/>
                  </a:lnTo>
                  <a:lnTo>
                    <a:pt x="440" y="191"/>
                  </a:lnTo>
                  <a:lnTo>
                    <a:pt x="423" y="213"/>
                  </a:lnTo>
                  <a:lnTo>
                    <a:pt x="403" y="234"/>
                  </a:lnTo>
                  <a:lnTo>
                    <a:pt x="383" y="255"/>
                  </a:lnTo>
                  <a:lnTo>
                    <a:pt x="363" y="275"/>
                  </a:lnTo>
                  <a:lnTo>
                    <a:pt x="342" y="294"/>
                  </a:lnTo>
                  <a:lnTo>
                    <a:pt x="320" y="313"/>
                  </a:lnTo>
                  <a:lnTo>
                    <a:pt x="298" y="331"/>
                  </a:lnTo>
                  <a:lnTo>
                    <a:pt x="276" y="349"/>
                  </a:lnTo>
                  <a:lnTo>
                    <a:pt x="252" y="365"/>
                  </a:lnTo>
                  <a:lnTo>
                    <a:pt x="244" y="353"/>
                  </a:lnTo>
                  <a:lnTo>
                    <a:pt x="237" y="341"/>
                  </a:lnTo>
                  <a:lnTo>
                    <a:pt x="232" y="329"/>
                  </a:lnTo>
                  <a:lnTo>
                    <a:pt x="227" y="318"/>
                  </a:lnTo>
                  <a:lnTo>
                    <a:pt x="218" y="295"/>
                  </a:lnTo>
                  <a:lnTo>
                    <a:pt x="210" y="273"/>
                  </a:lnTo>
                  <a:lnTo>
                    <a:pt x="201" y="252"/>
                  </a:lnTo>
                  <a:lnTo>
                    <a:pt x="193" y="232"/>
                  </a:lnTo>
                  <a:lnTo>
                    <a:pt x="187" y="222"/>
                  </a:lnTo>
                  <a:lnTo>
                    <a:pt x="182" y="214"/>
                  </a:lnTo>
                  <a:lnTo>
                    <a:pt x="175" y="205"/>
                  </a:lnTo>
                  <a:lnTo>
                    <a:pt x="168" y="197"/>
                  </a:lnTo>
                  <a:lnTo>
                    <a:pt x="122" y="152"/>
                  </a:lnTo>
                  <a:lnTo>
                    <a:pt x="91" y="121"/>
                  </a:lnTo>
                  <a:lnTo>
                    <a:pt x="72" y="104"/>
                  </a:lnTo>
                  <a:lnTo>
                    <a:pt x="60" y="95"/>
                  </a:lnTo>
                  <a:lnTo>
                    <a:pt x="51" y="91"/>
                  </a:lnTo>
                  <a:lnTo>
                    <a:pt x="41" y="87"/>
                  </a:lnTo>
                  <a:lnTo>
                    <a:pt x="25" y="83"/>
                  </a:lnTo>
                  <a:lnTo>
                    <a:pt x="0" y="71"/>
                  </a:lnTo>
                  <a:lnTo>
                    <a:pt x="63" y="50"/>
                  </a:lnTo>
                  <a:lnTo>
                    <a:pt x="84" y="39"/>
                  </a:lnTo>
                  <a:lnTo>
                    <a:pt x="106" y="30"/>
                  </a:lnTo>
                  <a:lnTo>
                    <a:pt x="128" y="21"/>
                  </a:lnTo>
                  <a:lnTo>
                    <a:pt x="154" y="14"/>
                  </a:lnTo>
                  <a:lnTo>
                    <a:pt x="179" y="9"/>
                  </a:lnTo>
                  <a:lnTo>
                    <a:pt x="207" y="4"/>
                  </a:lnTo>
                  <a:lnTo>
                    <a:pt x="235" y="2"/>
                  </a:lnTo>
                  <a:lnTo>
                    <a:pt x="265" y="0"/>
                  </a:lnTo>
                  <a:lnTo>
                    <a:pt x="296" y="0"/>
                  </a:lnTo>
                  <a:lnTo>
                    <a:pt x="328" y="1"/>
                  </a:lnTo>
                  <a:lnTo>
                    <a:pt x="362" y="2"/>
                  </a:lnTo>
                  <a:lnTo>
                    <a:pt x="397" y="6"/>
                  </a:lnTo>
                  <a:lnTo>
                    <a:pt x="433" y="10"/>
                  </a:lnTo>
                  <a:lnTo>
                    <a:pt x="468" y="15"/>
                  </a:lnTo>
                  <a:lnTo>
                    <a:pt x="507" y="22"/>
                  </a:lnTo>
                  <a:lnTo>
                    <a:pt x="546" y="30"/>
                  </a:lnTo>
                  <a:close/>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3" name="Freeform 22">
              <a:extLst>
                <a:ext uri="{FF2B5EF4-FFF2-40B4-BE49-F238E27FC236}">
                  <a16:creationId xmlns:a16="http://schemas.microsoft.com/office/drawing/2014/main" id="{86B5901A-ACAF-64EB-373C-DBA04625BABC}"/>
                </a:ext>
              </a:extLst>
            </p:cNvPr>
            <p:cNvSpPr>
              <a:spLocks/>
            </p:cNvSpPr>
            <p:nvPr/>
          </p:nvSpPr>
          <p:spPr bwMode="auto">
            <a:xfrm>
              <a:off x="739" y="1629"/>
              <a:ext cx="108" cy="24"/>
            </a:xfrm>
            <a:custGeom>
              <a:avLst/>
              <a:gdLst>
                <a:gd name="T0" fmla="*/ 0 w 566"/>
                <a:gd name="T1" fmla="*/ 0 h 126"/>
                <a:gd name="T2" fmla="*/ 0 w 566"/>
                <a:gd name="T3" fmla="*/ 0 h 126"/>
                <a:gd name="T4" fmla="*/ 0 w 566"/>
                <a:gd name="T5" fmla="*/ 0 h 126"/>
                <a:gd name="T6" fmla="*/ 0 w 566"/>
                <a:gd name="T7" fmla="*/ 0 h 126"/>
                <a:gd name="T8" fmla="*/ 0 w 566"/>
                <a:gd name="T9" fmla="*/ 0 h 126"/>
                <a:gd name="T10" fmla="*/ 0 w 566"/>
                <a:gd name="T11" fmla="*/ 0 h 126"/>
                <a:gd name="T12" fmla="*/ 0 w 566"/>
                <a:gd name="T13" fmla="*/ 0 h 126"/>
                <a:gd name="T14" fmla="*/ 0 w 566"/>
                <a:gd name="T15" fmla="*/ 0 h 126"/>
                <a:gd name="T16" fmla="*/ 0 w 566"/>
                <a:gd name="T17" fmla="*/ 0 h 126"/>
                <a:gd name="T18" fmla="*/ 0 w 566"/>
                <a:gd name="T19" fmla="*/ 0 h 126"/>
                <a:gd name="T20" fmla="*/ 0 w 566"/>
                <a:gd name="T21" fmla="*/ 0 h 126"/>
                <a:gd name="T22" fmla="*/ 0 w 566"/>
                <a:gd name="T23" fmla="*/ 0 h 126"/>
                <a:gd name="T24" fmla="*/ 0 w 566"/>
                <a:gd name="T25" fmla="*/ 0 h 126"/>
                <a:gd name="T26" fmla="*/ 0 w 566"/>
                <a:gd name="T27" fmla="*/ 0 h 126"/>
                <a:gd name="T28" fmla="*/ 0 w 566"/>
                <a:gd name="T29" fmla="*/ 0 h 126"/>
                <a:gd name="T30" fmla="*/ 0 w 566"/>
                <a:gd name="T31" fmla="*/ 0 h 126"/>
                <a:gd name="T32" fmla="*/ 0 w 566"/>
                <a:gd name="T33" fmla="*/ 0 h 126"/>
                <a:gd name="T34" fmla="*/ 0 w 566"/>
                <a:gd name="T35" fmla="*/ 0 h 126"/>
                <a:gd name="T36" fmla="*/ 0 w 566"/>
                <a:gd name="T37" fmla="*/ 0 h 126"/>
                <a:gd name="T38" fmla="*/ 0 w 566"/>
                <a:gd name="T39" fmla="*/ 0 h 126"/>
                <a:gd name="T40" fmla="*/ 0 w 566"/>
                <a:gd name="T41" fmla="*/ 0 h 126"/>
                <a:gd name="T42" fmla="*/ 0 w 566"/>
                <a:gd name="T43" fmla="*/ 0 h 126"/>
                <a:gd name="T44" fmla="*/ 0 w 566"/>
                <a:gd name="T45" fmla="*/ 0 h 126"/>
                <a:gd name="T46" fmla="*/ 0 w 566"/>
                <a:gd name="T47" fmla="*/ 0 h 126"/>
                <a:gd name="T48" fmla="*/ 0 w 566"/>
                <a:gd name="T49" fmla="*/ 0 h 126"/>
                <a:gd name="T50" fmla="*/ 0 w 566"/>
                <a:gd name="T51" fmla="*/ 0 h 126"/>
                <a:gd name="T52" fmla="*/ 0 w 566"/>
                <a:gd name="T53" fmla="*/ 0 h 126"/>
                <a:gd name="T54" fmla="*/ 0 w 566"/>
                <a:gd name="T55" fmla="*/ 0 h 126"/>
                <a:gd name="T56" fmla="*/ 0 w 566"/>
                <a:gd name="T57" fmla="*/ 0 h 126"/>
                <a:gd name="T58" fmla="*/ 0 w 566"/>
                <a:gd name="T59" fmla="*/ 0 h 126"/>
                <a:gd name="T60" fmla="*/ 0 w 566"/>
                <a:gd name="T61" fmla="*/ 0 h 126"/>
                <a:gd name="T62" fmla="*/ 0 w 566"/>
                <a:gd name="T63" fmla="*/ 0 h 126"/>
                <a:gd name="T64" fmla="*/ 0 w 566"/>
                <a:gd name="T65" fmla="*/ 0 h 126"/>
                <a:gd name="T66" fmla="*/ 0 w 566"/>
                <a:gd name="T67" fmla="*/ 0 h 126"/>
                <a:gd name="T68" fmla="*/ 0 w 566"/>
                <a:gd name="T69" fmla="*/ 0 h 126"/>
                <a:gd name="T70" fmla="*/ 0 w 566"/>
                <a:gd name="T71" fmla="*/ 0 h 126"/>
                <a:gd name="T72" fmla="*/ 0 w 566"/>
                <a:gd name="T73" fmla="*/ 0 h 126"/>
                <a:gd name="T74" fmla="*/ 0 w 566"/>
                <a:gd name="T75" fmla="*/ 0 h 126"/>
                <a:gd name="T76" fmla="*/ 0 w 566"/>
                <a:gd name="T77" fmla="*/ 0 h 126"/>
                <a:gd name="T78" fmla="*/ 0 w 566"/>
                <a:gd name="T79" fmla="*/ 0 h 126"/>
                <a:gd name="T80" fmla="*/ 0 w 566"/>
                <a:gd name="T81" fmla="*/ 0 h 126"/>
                <a:gd name="T82" fmla="*/ 0 w 566"/>
                <a:gd name="T83" fmla="*/ 0 h 126"/>
                <a:gd name="T84" fmla="*/ 0 w 566"/>
                <a:gd name="T85" fmla="*/ 0 h 126"/>
                <a:gd name="T86" fmla="*/ 0 w 566"/>
                <a:gd name="T87" fmla="*/ 0 h 126"/>
                <a:gd name="T88" fmla="*/ 0 w 566"/>
                <a:gd name="T89" fmla="*/ 0 h 126"/>
                <a:gd name="T90" fmla="*/ 0 w 566"/>
                <a:gd name="T91" fmla="*/ 0 h 126"/>
                <a:gd name="T92" fmla="*/ 0 w 566"/>
                <a:gd name="T93" fmla="*/ 0 h 126"/>
                <a:gd name="T94" fmla="*/ 0 w 566"/>
                <a:gd name="T95" fmla="*/ 0 h 126"/>
                <a:gd name="T96" fmla="*/ 0 w 566"/>
                <a:gd name="T97" fmla="*/ 0 h 126"/>
                <a:gd name="T98" fmla="*/ 0 w 566"/>
                <a:gd name="T99" fmla="*/ 0 h 126"/>
                <a:gd name="T100" fmla="*/ 0 w 566"/>
                <a:gd name="T101" fmla="*/ 0 h 1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6"/>
                <a:gd name="T154" fmla="*/ 0 h 126"/>
                <a:gd name="T155" fmla="*/ 566 w 566"/>
                <a:gd name="T156" fmla="*/ 126 h 1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6" h="126">
                  <a:moveTo>
                    <a:pt x="0" y="64"/>
                  </a:moveTo>
                  <a:lnTo>
                    <a:pt x="53" y="48"/>
                  </a:lnTo>
                  <a:lnTo>
                    <a:pt x="101" y="35"/>
                  </a:lnTo>
                  <a:lnTo>
                    <a:pt x="145" y="24"/>
                  </a:lnTo>
                  <a:lnTo>
                    <a:pt x="189" y="16"/>
                  </a:lnTo>
                  <a:lnTo>
                    <a:pt x="233" y="9"/>
                  </a:lnTo>
                  <a:lnTo>
                    <a:pt x="277" y="4"/>
                  </a:lnTo>
                  <a:lnTo>
                    <a:pt x="325" y="2"/>
                  </a:lnTo>
                  <a:lnTo>
                    <a:pt x="378" y="0"/>
                  </a:lnTo>
                  <a:lnTo>
                    <a:pt x="416" y="0"/>
                  </a:lnTo>
                  <a:lnTo>
                    <a:pt x="452" y="2"/>
                  </a:lnTo>
                  <a:lnTo>
                    <a:pt x="468" y="3"/>
                  </a:lnTo>
                  <a:lnTo>
                    <a:pt x="483" y="5"/>
                  </a:lnTo>
                  <a:lnTo>
                    <a:pt x="498" y="7"/>
                  </a:lnTo>
                  <a:lnTo>
                    <a:pt x="512" y="10"/>
                  </a:lnTo>
                  <a:lnTo>
                    <a:pt x="524" y="16"/>
                  </a:lnTo>
                  <a:lnTo>
                    <a:pt x="534" y="21"/>
                  </a:lnTo>
                  <a:lnTo>
                    <a:pt x="544" y="28"/>
                  </a:lnTo>
                  <a:lnTo>
                    <a:pt x="552" y="35"/>
                  </a:lnTo>
                  <a:lnTo>
                    <a:pt x="555" y="41"/>
                  </a:lnTo>
                  <a:lnTo>
                    <a:pt x="558" y="45"/>
                  </a:lnTo>
                  <a:lnTo>
                    <a:pt x="561" y="51"/>
                  </a:lnTo>
                  <a:lnTo>
                    <a:pt x="563" y="56"/>
                  </a:lnTo>
                  <a:lnTo>
                    <a:pt x="566" y="69"/>
                  </a:lnTo>
                  <a:lnTo>
                    <a:pt x="566" y="84"/>
                  </a:lnTo>
                  <a:lnTo>
                    <a:pt x="555" y="88"/>
                  </a:lnTo>
                  <a:lnTo>
                    <a:pt x="543" y="90"/>
                  </a:lnTo>
                  <a:lnTo>
                    <a:pt x="531" y="92"/>
                  </a:lnTo>
                  <a:lnTo>
                    <a:pt x="519" y="93"/>
                  </a:lnTo>
                  <a:lnTo>
                    <a:pt x="494" y="93"/>
                  </a:lnTo>
                  <a:lnTo>
                    <a:pt x="469" y="92"/>
                  </a:lnTo>
                  <a:lnTo>
                    <a:pt x="443" y="90"/>
                  </a:lnTo>
                  <a:lnTo>
                    <a:pt x="416" y="88"/>
                  </a:lnTo>
                  <a:lnTo>
                    <a:pt x="387" y="85"/>
                  </a:lnTo>
                  <a:lnTo>
                    <a:pt x="357" y="84"/>
                  </a:lnTo>
                  <a:lnTo>
                    <a:pt x="331" y="84"/>
                  </a:lnTo>
                  <a:lnTo>
                    <a:pt x="306" y="85"/>
                  </a:lnTo>
                  <a:lnTo>
                    <a:pt x="282" y="88"/>
                  </a:lnTo>
                  <a:lnTo>
                    <a:pt x="260" y="91"/>
                  </a:lnTo>
                  <a:lnTo>
                    <a:pt x="218" y="97"/>
                  </a:lnTo>
                  <a:lnTo>
                    <a:pt x="178" y="105"/>
                  </a:lnTo>
                  <a:lnTo>
                    <a:pt x="139" y="113"/>
                  </a:lnTo>
                  <a:lnTo>
                    <a:pt x="97" y="119"/>
                  </a:lnTo>
                  <a:lnTo>
                    <a:pt x="75" y="123"/>
                  </a:lnTo>
                  <a:lnTo>
                    <a:pt x="52" y="125"/>
                  </a:lnTo>
                  <a:lnTo>
                    <a:pt x="27" y="126"/>
                  </a:lnTo>
                  <a:lnTo>
                    <a:pt x="0" y="126"/>
                  </a:lnTo>
                  <a:lnTo>
                    <a:pt x="0" y="111"/>
                  </a:lnTo>
                  <a:lnTo>
                    <a:pt x="0" y="94"/>
                  </a:lnTo>
                  <a:lnTo>
                    <a:pt x="0" y="79"/>
                  </a:lnTo>
                  <a:lnTo>
                    <a:pt x="0" y="64"/>
                  </a:lnTo>
                  <a:close/>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14" name="Line 24">
              <a:extLst>
                <a:ext uri="{FF2B5EF4-FFF2-40B4-BE49-F238E27FC236}">
                  <a16:creationId xmlns:a16="http://schemas.microsoft.com/office/drawing/2014/main" id="{5E3C9CA9-1FB9-0258-BCFA-FDBEB221DF7B}"/>
                </a:ext>
              </a:extLst>
            </p:cNvPr>
            <p:cNvSpPr>
              <a:spLocks noChangeShapeType="1"/>
            </p:cNvSpPr>
            <p:nvPr/>
          </p:nvSpPr>
          <p:spPr bwMode="auto">
            <a:xfrm flipH="1" flipV="1">
              <a:off x="1864" y="3357"/>
              <a:ext cx="7" cy="28"/>
            </a:xfrm>
            <a:prstGeom prst="line">
              <a:avLst/>
            </a:prstGeom>
            <a:noFill/>
            <a:ln w="0">
              <a:solidFill>
                <a:srgbClr val="949393"/>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anose="020B0604030504040204" pitchFamily="34" charset="0"/>
              </a:endParaRPr>
            </a:p>
          </p:txBody>
        </p:sp>
        <p:sp>
          <p:nvSpPr>
            <p:cNvPr id="15" name="Line 25">
              <a:extLst>
                <a:ext uri="{FF2B5EF4-FFF2-40B4-BE49-F238E27FC236}">
                  <a16:creationId xmlns:a16="http://schemas.microsoft.com/office/drawing/2014/main" id="{F0CD7F95-FD85-76B3-27D7-AE8A36FD273B}"/>
                </a:ext>
              </a:extLst>
            </p:cNvPr>
            <p:cNvSpPr>
              <a:spLocks noChangeShapeType="1"/>
            </p:cNvSpPr>
            <p:nvPr/>
          </p:nvSpPr>
          <p:spPr bwMode="auto">
            <a:xfrm flipV="1">
              <a:off x="1699" y="2650"/>
              <a:ext cx="1" cy="63"/>
            </a:xfrm>
            <a:prstGeom prst="line">
              <a:avLst/>
            </a:prstGeom>
            <a:noFill/>
            <a:ln w="0">
              <a:solidFill>
                <a:srgbClr val="949393"/>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anose="020B0604030504040204" pitchFamily="34" charset="0"/>
              </a:endParaRPr>
            </a:p>
          </p:txBody>
        </p:sp>
        <p:sp>
          <p:nvSpPr>
            <p:cNvPr id="16" name="Line 27">
              <a:extLst>
                <a:ext uri="{FF2B5EF4-FFF2-40B4-BE49-F238E27FC236}">
                  <a16:creationId xmlns:a16="http://schemas.microsoft.com/office/drawing/2014/main" id="{CA74491A-0872-64D5-1C66-188420D0DECC}"/>
                </a:ext>
              </a:extLst>
            </p:cNvPr>
            <p:cNvSpPr>
              <a:spLocks noChangeShapeType="1"/>
            </p:cNvSpPr>
            <p:nvPr/>
          </p:nvSpPr>
          <p:spPr bwMode="auto">
            <a:xfrm>
              <a:off x="2832" y="738"/>
              <a:ext cx="1" cy="2473"/>
            </a:xfrm>
            <a:prstGeom prst="line">
              <a:avLst/>
            </a:prstGeom>
            <a:noFill/>
            <a:ln w="3175">
              <a:solidFill>
                <a:srgbClr val="6666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anose="020B0604030504040204" pitchFamily="34" charset="0"/>
              </a:endParaRPr>
            </a:p>
          </p:txBody>
        </p:sp>
        <p:sp>
          <p:nvSpPr>
            <p:cNvPr id="17" name="Line 27">
              <a:extLst>
                <a:ext uri="{FF2B5EF4-FFF2-40B4-BE49-F238E27FC236}">
                  <a16:creationId xmlns:a16="http://schemas.microsoft.com/office/drawing/2014/main" id="{C91ED7B6-30B8-F8B8-CA20-76F535CE2651}"/>
                </a:ext>
              </a:extLst>
            </p:cNvPr>
            <p:cNvSpPr>
              <a:spLocks noChangeShapeType="1"/>
            </p:cNvSpPr>
            <p:nvPr/>
          </p:nvSpPr>
          <p:spPr bwMode="auto">
            <a:xfrm>
              <a:off x="1824" y="834"/>
              <a:ext cx="1" cy="2473"/>
            </a:xfrm>
            <a:prstGeom prst="line">
              <a:avLst/>
            </a:prstGeom>
            <a:noFill/>
            <a:ln w="3175">
              <a:solidFill>
                <a:srgbClr val="6666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anose="020B0604030504040204" pitchFamily="34" charset="0"/>
              </a:endParaRPr>
            </a:p>
          </p:txBody>
        </p:sp>
        <p:sp>
          <p:nvSpPr>
            <p:cNvPr id="18" name="Line 27">
              <a:extLst>
                <a:ext uri="{FF2B5EF4-FFF2-40B4-BE49-F238E27FC236}">
                  <a16:creationId xmlns:a16="http://schemas.microsoft.com/office/drawing/2014/main" id="{331FCE66-CB7C-B6AB-6D40-BF8847DB01EE}"/>
                </a:ext>
              </a:extLst>
            </p:cNvPr>
            <p:cNvSpPr>
              <a:spLocks noChangeShapeType="1"/>
            </p:cNvSpPr>
            <p:nvPr/>
          </p:nvSpPr>
          <p:spPr bwMode="auto">
            <a:xfrm>
              <a:off x="768" y="864"/>
              <a:ext cx="1" cy="2473"/>
            </a:xfrm>
            <a:prstGeom prst="line">
              <a:avLst/>
            </a:prstGeom>
            <a:noFill/>
            <a:ln w="3175">
              <a:solidFill>
                <a:srgbClr val="6666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anose="020B0604030504040204" pitchFamily="34" charset="0"/>
              </a:endParaRPr>
            </a:p>
          </p:txBody>
        </p:sp>
        <p:sp>
          <p:nvSpPr>
            <p:cNvPr id="19" name="Line 27">
              <a:extLst>
                <a:ext uri="{FF2B5EF4-FFF2-40B4-BE49-F238E27FC236}">
                  <a16:creationId xmlns:a16="http://schemas.microsoft.com/office/drawing/2014/main" id="{C21941BF-E67A-B5FC-715C-D2342B6617F8}"/>
                </a:ext>
              </a:extLst>
            </p:cNvPr>
            <p:cNvSpPr>
              <a:spLocks noChangeShapeType="1"/>
            </p:cNvSpPr>
            <p:nvPr/>
          </p:nvSpPr>
          <p:spPr bwMode="auto">
            <a:xfrm rot="5400000">
              <a:off x="1812" y="-469"/>
              <a:ext cx="1" cy="2473"/>
            </a:xfrm>
            <a:prstGeom prst="line">
              <a:avLst/>
            </a:prstGeom>
            <a:noFill/>
            <a:ln w="3175">
              <a:solidFill>
                <a:srgbClr val="6666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anose="020B0604030504040204" pitchFamily="34" charset="0"/>
              </a:endParaRPr>
            </a:p>
          </p:txBody>
        </p:sp>
        <p:grpSp>
          <p:nvGrpSpPr>
            <p:cNvPr id="20" name="Group 65">
              <a:extLst>
                <a:ext uri="{FF2B5EF4-FFF2-40B4-BE49-F238E27FC236}">
                  <a16:creationId xmlns:a16="http://schemas.microsoft.com/office/drawing/2014/main" id="{C431D2F1-FA5A-DF19-7716-0C2ECAE6A2CD}"/>
                </a:ext>
              </a:extLst>
            </p:cNvPr>
            <p:cNvGrpSpPr>
              <a:grpSpLocks/>
            </p:cNvGrpSpPr>
            <p:nvPr/>
          </p:nvGrpSpPr>
          <p:grpSpPr bwMode="auto">
            <a:xfrm>
              <a:off x="384" y="392"/>
              <a:ext cx="795" cy="718"/>
              <a:chOff x="1410" y="709"/>
              <a:chExt cx="831" cy="759"/>
            </a:xfrm>
          </p:grpSpPr>
          <p:grpSp>
            <p:nvGrpSpPr>
              <p:cNvPr id="57" name="Group 66">
                <a:extLst>
                  <a:ext uri="{FF2B5EF4-FFF2-40B4-BE49-F238E27FC236}">
                    <a16:creationId xmlns:a16="http://schemas.microsoft.com/office/drawing/2014/main" id="{B60A71D5-52C0-55E7-A5CD-64E3635D7CB8}"/>
                  </a:ext>
                </a:extLst>
              </p:cNvPr>
              <p:cNvGrpSpPr>
                <a:grpSpLocks/>
              </p:cNvGrpSpPr>
              <p:nvPr/>
            </p:nvGrpSpPr>
            <p:grpSpPr bwMode="auto">
              <a:xfrm>
                <a:off x="1410" y="709"/>
                <a:ext cx="816" cy="759"/>
                <a:chOff x="1410" y="574"/>
                <a:chExt cx="816" cy="759"/>
              </a:xfrm>
            </p:grpSpPr>
            <p:grpSp>
              <p:nvGrpSpPr>
                <p:cNvPr id="59" name="Group 67">
                  <a:extLst>
                    <a:ext uri="{FF2B5EF4-FFF2-40B4-BE49-F238E27FC236}">
                      <a16:creationId xmlns:a16="http://schemas.microsoft.com/office/drawing/2014/main" id="{E8E28316-2579-07DE-5825-D869D8F1F376}"/>
                    </a:ext>
                  </a:extLst>
                </p:cNvPr>
                <p:cNvGrpSpPr>
                  <a:grpSpLocks/>
                </p:cNvGrpSpPr>
                <p:nvPr/>
              </p:nvGrpSpPr>
              <p:grpSpPr bwMode="auto">
                <a:xfrm>
                  <a:off x="1444" y="574"/>
                  <a:ext cx="759" cy="759"/>
                  <a:chOff x="1444" y="574"/>
                  <a:chExt cx="759" cy="759"/>
                </a:xfrm>
              </p:grpSpPr>
              <p:sp>
                <p:nvSpPr>
                  <p:cNvPr id="61" name="Freeform 68">
                    <a:extLst>
                      <a:ext uri="{FF2B5EF4-FFF2-40B4-BE49-F238E27FC236}">
                        <a16:creationId xmlns:a16="http://schemas.microsoft.com/office/drawing/2014/main" id="{E10951CF-BB20-2F86-DAA7-137AE198BD41}"/>
                      </a:ext>
                    </a:extLst>
                  </p:cNvPr>
                  <p:cNvSpPr>
                    <a:spLocks/>
                  </p:cNvSpPr>
                  <p:nvPr/>
                </p:nvSpPr>
                <p:spPr bwMode="auto">
                  <a:xfrm>
                    <a:off x="1444" y="574"/>
                    <a:ext cx="759" cy="759"/>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1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1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8" y="3795"/>
                        </a:moveTo>
                        <a:lnTo>
                          <a:pt x="1995" y="3793"/>
                        </a:lnTo>
                        <a:lnTo>
                          <a:pt x="2091" y="3786"/>
                        </a:lnTo>
                        <a:lnTo>
                          <a:pt x="2185" y="3774"/>
                        </a:lnTo>
                        <a:lnTo>
                          <a:pt x="2279" y="3756"/>
                        </a:lnTo>
                        <a:lnTo>
                          <a:pt x="2371" y="3735"/>
                        </a:lnTo>
                        <a:lnTo>
                          <a:pt x="2461" y="3709"/>
                        </a:lnTo>
                        <a:lnTo>
                          <a:pt x="2548" y="3680"/>
                        </a:lnTo>
                        <a:lnTo>
                          <a:pt x="2634" y="3646"/>
                        </a:lnTo>
                        <a:lnTo>
                          <a:pt x="2718" y="3608"/>
                        </a:lnTo>
                        <a:lnTo>
                          <a:pt x="2800" y="3565"/>
                        </a:lnTo>
                        <a:lnTo>
                          <a:pt x="2880" y="3520"/>
                        </a:lnTo>
                        <a:lnTo>
                          <a:pt x="2957" y="3471"/>
                        </a:lnTo>
                        <a:lnTo>
                          <a:pt x="3031" y="3417"/>
                        </a:lnTo>
                        <a:lnTo>
                          <a:pt x="3103" y="3360"/>
                        </a:lnTo>
                        <a:lnTo>
                          <a:pt x="3172" y="3302"/>
                        </a:lnTo>
                        <a:lnTo>
                          <a:pt x="3238" y="3238"/>
                        </a:lnTo>
                        <a:lnTo>
                          <a:pt x="3301" y="3172"/>
                        </a:lnTo>
                        <a:lnTo>
                          <a:pt x="3360" y="3103"/>
                        </a:lnTo>
                        <a:lnTo>
                          <a:pt x="3417" y="3031"/>
                        </a:lnTo>
                        <a:lnTo>
                          <a:pt x="3470" y="2957"/>
                        </a:lnTo>
                        <a:lnTo>
                          <a:pt x="3519" y="2880"/>
                        </a:lnTo>
                        <a:lnTo>
                          <a:pt x="3565" y="2801"/>
                        </a:lnTo>
                        <a:lnTo>
                          <a:pt x="3608" y="2720"/>
                        </a:lnTo>
                        <a:lnTo>
                          <a:pt x="3646" y="2635"/>
                        </a:lnTo>
                        <a:lnTo>
                          <a:pt x="3679" y="2548"/>
                        </a:lnTo>
                        <a:lnTo>
                          <a:pt x="3709"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09" y="1334"/>
                        </a:lnTo>
                        <a:lnTo>
                          <a:pt x="3679" y="1246"/>
                        </a:lnTo>
                        <a:lnTo>
                          <a:pt x="3646" y="1160"/>
                        </a:lnTo>
                        <a:lnTo>
                          <a:pt x="3608" y="1076"/>
                        </a:lnTo>
                        <a:lnTo>
                          <a:pt x="3565" y="994"/>
                        </a:lnTo>
                        <a:lnTo>
                          <a:pt x="3519" y="915"/>
                        </a:lnTo>
                        <a:lnTo>
                          <a:pt x="3470" y="838"/>
                        </a:lnTo>
                        <a:lnTo>
                          <a:pt x="3417" y="763"/>
                        </a:lnTo>
                        <a:lnTo>
                          <a:pt x="3360" y="692"/>
                        </a:lnTo>
                        <a:lnTo>
                          <a:pt x="3301" y="622"/>
                        </a:lnTo>
                        <a:lnTo>
                          <a:pt x="3238" y="557"/>
                        </a:lnTo>
                        <a:lnTo>
                          <a:pt x="3172" y="494"/>
                        </a:lnTo>
                        <a:lnTo>
                          <a:pt x="3103" y="434"/>
                        </a:lnTo>
                        <a:lnTo>
                          <a:pt x="3031" y="378"/>
                        </a:lnTo>
                        <a:lnTo>
                          <a:pt x="2957" y="325"/>
                        </a:lnTo>
                        <a:lnTo>
                          <a:pt x="2880" y="276"/>
                        </a:lnTo>
                        <a:lnTo>
                          <a:pt x="2800" y="230"/>
                        </a:lnTo>
                        <a:lnTo>
                          <a:pt x="2718" y="187"/>
                        </a:lnTo>
                        <a:lnTo>
                          <a:pt x="2634" y="149"/>
                        </a:lnTo>
                        <a:lnTo>
                          <a:pt x="2548" y="116"/>
                        </a:lnTo>
                        <a:lnTo>
                          <a:pt x="2461"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7"/>
                        </a:lnTo>
                        <a:lnTo>
                          <a:pt x="994" y="230"/>
                        </a:lnTo>
                        <a:lnTo>
                          <a:pt x="915" y="276"/>
                        </a:lnTo>
                        <a:lnTo>
                          <a:pt x="838" y="325"/>
                        </a:lnTo>
                        <a:lnTo>
                          <a:pt x="763" y="378"/>
                        </a:lnTo>
                        <a:lnTo>
                          <a:pt x="692" y="434"/>
                        </a:lnTo>
                        <a:lnTo>
                          <a:pt x="623" y="494"/>
                        </a:lnTo>
                        <a:lnTo>
                          <a:pt x="557" y="557"/>
                        </a:lnTo>
                        <a:lnTo>
                          <a:pt x="494" y="622"/>
                        </a:lnTo>
                        <a:lnTo>
                          <a:pt x="434" y="692"/>
                        </a:lnTo>
                        <a:lnTo>
                          <a:pt x="378" y="763"/>
                        </a:lnTo>
                        <a:lnTo>
                          <a:pt x="325" y="838"/>
                        </a:lnTo>
                        <a:lnTo>
                          <a:pt x="276" y="915"/>
                        </a:lnTo>
                        <a:lnTo>
                          <a:pt x="230" y="994"/>
                        </a:lnTo>
                        <a:lnTo>
                          <a:pt x="188" y="1076"/>
                        </a:lnTo>
                        <a:lnTo>
                          <a:pt x="150" y="1160"/>
                        </a:lnTo>
                        <a:lnTo>
                          <a:pt x="116"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6" y="2548"/>
                        </a:lnTo>
                        <a:lnTo>
                          <a:pt x="150" y="2635"/>
                        </a:lnTo>
                        <a:lnTo>
                          <a:pt x="188" y="2720"/>
                        </a:lnTo>
                        <a:lnTo>
                          <a:pt x="230" y="2801"/>
                        </a:lnTo>
                        <a:lnTo>
                          <a:pt x="276" y="2880"/>
                        </a:lnTo>
                        <a:lnTo>
                          <a:pt x="325" y="2957"/>
                        </a:lnTo>
                        <a:lnTo>
                          <a:pt x="378" y="3031"/>
                        </a:lnTo>
                        <a:lnTo>
                          <a:pt x="434" y="3103"/>
                        </a:lnTo>
                        <a:lnTo>
                          <a:pt x="494" y="3172"/>
                        </a:lnTo>
                        <a:lnTo>
                          <a:pt x="557" y="3238"/>
                        </a:lnTo>
                        <a:lnTo>
                          <a:pt x="623" y="3302"/>
                        </a:lnTo>
                        <a:lnTo>
                          <a:pt x="692" y="3360"/>
                        </a:lnTo>
                        <a:lnTo>
                          <a:pt x="763" y="3417"/>
                        </a:lnTo>
                        <a:lnTo>
                          <a:pt x="838" y="3471"/>
                        </a:lnTo>
                        <a:lnTo>
                          <a:pt x="915" y="3520"/>
                        </a:lnTo>
                        <a:lnTo>
                          <a:pt x="994" y="3565"/>
                        </a:lnTo>
                        <a:lnTo>
                          <a:pt x="1076" y="3608"/>
                        </a:lnTo>
                        <a:lnTo>
                          <a:pt x="1160" y="3646"/>
                        </a:lnTo>
                        <a:lnTo>
                          <a:pt x="1246" y="3680"/>
                        </a:lnTo>
                        <a:lnTo>
                          <a:pt x="1334" y="3709"/>
                        </a:lnTo>
                        <a:lnTo>
                          <a:pt x="1425" y="3735"/>
                        </a:lnTo>
                        <a:lnTo>
                          <a:pt x="1516" y="3756"/>
                        </a:lnTo>
                        <a:lnTo>
                          <a:pt x="1609" y="3774"/>
                        </a:lnTo>
                        <a:lnTo>
                          <a:pt x="1704" y="3786"/>
                        </a:lnTo>
                        <a:lnTo>
                          <a:pt x="1800" y="3793"/>
                        </a:lnTo>
                        <a:lnTo>
                          <a:pt x="1898"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62" name="Freeform 69">
                    <a:extLst>
                      <a:ext uri="{FF2B5EF4-FFF2-40B4-BE49-F238E27FC236}">
                        <a16:creationId xmlns:a16="http://schemas.microsoft.com/office/drawing/2014/main" id="{DBA3574E-630A-BB3A-9052-596A22C9F4FE}"/>
                      </a:ext>
                    </a:extLst>
                  </p:cNvPr>
                  <p:cNvSpPr>
                    <a:spLocks/>
                  </p:cNvSpPr>
                  <p:nvPr/>
                </p:nvSpPr>
                <p:spPr bwMode="auto">
                  <a:xfrm>
                    <a:off x="1444" y="574"/>
                    <a:ext cx="759" cy="759"/>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1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1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8" y="3795"/>
                        </a:moveTo>
                        <a:lnTo>
                          <a:pt x="1995" y="3793"/>
                        </a:lnTo>
                        <a:lnTo>
                          <a:pt x="2091" y="3786"/>
                        </a:lnTo>
                        <a:lnTo>
                          <a:pt x="2185" y="3774"/>
                        </a:lnTo>
                        <a:lnTo>
                          <a:pt x="2279" y="3756"/>
                        </a:lnTo>
                        <a:lnTo>
                          <a:pt x="2371" y="3735"/>
                        </a:lnTo>
                        <a:lnTo>
                          <a:pt x="2461" y="3709"/>
                        </a:lnTo>
                        <a:lnTo>
                          <a:pt x="2548" y="3680"/>
                        </a:lnTo>
                        <a:lnTo>
                          <a:pt x="2634" y="3646"/>
                        </a:lnTo>
                        <a:lnTo>
                          <a:pt x="2718" y="3608"/>
                        </a:lnTo>
                        <a:lnTo>
                          <a:pt x="2800" y="3565"/>
                        </a:lnTo>
                        <a:lnTo>
                          <a:pt x="2880" y="3520"/>
                        </a:lnTo>
                        <a:lnTo>
                          <a:pt x="2957" y="3471"/>
                        </a:lnTo>
                        <a:lnTo>
                          <a:pt x="3031" y="3417"/>
                        </a:lnTo>
                        <a:lnTo>
                          <a:pt x="3103" y="3360"/>
                        </a:lnTo>
                        <a:lnTo>
                          <a:pt x="3172" y="3302"/>
                        </a:lnTo>
                        <a:lnTo>
                          <a:pt x="3238" y="3238"/>
                        </a:lnTo>
                        <a:lnTo>
                          <a:pt x="3301" y="3172"/>
                        </a:lnTo>
                        <a:lnTo>
                          <a:pt x="3360" y="3103"/>
                        </a:lnTo>
                        <a:lnTo>
                          <a:pt x="3417" y="3031"/>
                        </a:lnTo>
                        <a:lnTo>
                          <a:pt x="3470" y="2957"/>
                        </a:lnTo>
                        <a:lnTo>
                          <a:pt x="3519" y="2880"/>
                        </a:lnTo>
                        <a:lnTo>
                          <a:pt x="3565" y="2801"/>
                        </a:lnTo>
                        <a:lnTo>
                          <a:pt x="3608" y="2720"/>
                        </a:lnTo>
                        <a:lnTo>
                          <a:pt x="3646" y="2635"/>
                        </a:lnTo>
                        <a:lnTo>
                          <a:pt x="3679" y="2548"/>
                        </a:lnTo>
                        <a:lnTo>
                          <a:pt x="3709"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09" y="1334"/>
                        </a:lnTo>
                        <a:lnTo>
                          <a:pt x="3679" y="1246"/>
                        </a:lnTo>
                        <a:lnTo>
                          <a:pt x="3646" y="1160"/>
                        </a:lnTo>
                        <a:lnTo>
                          <a:pt x="3608" y="1076"/>
                        </a:lnTo>
                        <a:lnTo>
                          <a:pt x="3565" y="994"/>
                        </a:lnTo>
                        <a:lnTo>
                          <a:pt x="3519" y="915"/>
                        </a:lnTo>
                        <a:lnTo>
                          <a:pt x="3470" y="838"/>
                        </a:lnTo>
                        <a:lnTo>
                          <a:pt x="3417" y="763"/>
                        </a:lnTo>
                        <a:lnTo>
                          <a:pt x="3360" y="692"/>
                        </a:lnTo>
                        <a:lnTo>
                          <a:pt x="3301" y="622"/>
                        </a:lnTo>
                        <a:lnTo>
                          <a:pt x="3238" y="557"/>
                        </a:lnTo>
                        <a:lnTo>
                          <a:pt x="3172" y="494"/>
                        </a:lnTo>
                        <a:lnTo>
                          <a:pt x="3103" y="434"/>
                        </a:lnTo>
                        <a:lnTo>
                          <a:pt x="3031" y="378"/>
                        </a:lnTo>
                        <a:lnTo>
                          <a:pt x="2957" y="325"/>
                        </a:lnTo>
                        <a:lnTo>
                          <a:pt x="2880" y="276"/>
                        </a:lnTo>
                        <a:lnTo>
                          <a:pt x="2800" y="230"/>
                        </a:lnTo>
                        <a:lnTo>
                          <a:pt x="2718" y="187"/>
                        </a:lnTo>
                        <a:lnTo>
                          <a:pt x="2634" y="149"/>
                        </a:lnTo>
                        <a:lnTo>
                          <a:pt x="2548" y="116"/>
                        </a:lnTo>
                        <a:lnTo>
                          <a:pt x="2461"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7"/>
                        </a:lnTo>
                        <a:lnTo>
                          <a:pt x="994" y="230"/>
                        </a:lnTo>
                        <a:lnTo>
                          <a:pt x="915" y="276"/>
                        </a:lnTo>
                        <a:lnTo>
                          <a:pt x="838" y="325"/>
                        </a:lnTo>
                        <a:lnTo>
                          <a:pt x="763" y="378"/>
                        </a:lnTo>
                        <a:lnTo>
                          <a:pt x="692" y="434"/>
                        </a:lnTo>
                        <a:lnTo>
                          <a:pt x="623" y="494"/>
                        </a:lnTo>
                        <a:lnTo>
                          <a:pt x="557" y="557"/>
                        </a:lnTo>
                        <a:lnTo>
                          <a:pt x="494" y="622"/>
                        </a:lnTo>
                        <a:lnTo>
                          <a:pt x="434" y="692"/>
                        </a:lnTo>
                        <a:lnTo>
                          <a:pt x="378" y="763"/>
                        </a:lnTo>
                        <a:lnTo>
                          <a:pt x="325" y="838"/>
                        </a:lnTo>
                        <a:lnTo>
                          <a:pt x="276" y="915"/>
                        </a:lnTo>
                        <a:lnTo>
                          <a:pt x="230" y="994"/>
                        </a:lnTo>
                        <a:lnTo>
                          <a:pt x="188" y="1076"/>
                        </a:lnTo>
                        <a:lnTo>
                          <a:pt x="150" y="1160"/>
                        </a:lnTo>
                        <a:lnTo>
                          <a:pt x="116"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6" y="2548"/>
                        </a:lnTo>
                        <a:lnTo>
                          <a:pt x="150" y="2635"/>
                        </a:lnTo>
                        <a:lnTo>
                          <a:pt x="188" y="2720"/>
                        </a:lnTo>
                        <a:lnTo>
                          <a:pt x="230" y="2801"/>
                        </a:lnTo>
                        <a:lnTo>
                          <a:pt x="276" y="2880"/>
                        </a:lnTo>
                        <a:lnTo>
                          <a:pt x="325" y="2957"/>
                        </a:lnTo>
                        <a:lnTo>
                          <a:pt x="378" y="3031"/>
                        </a:lnTo>
                        <a:lnTo>
                          <a:pt x="434" y="3103"/>
                        </a:lnTo>
                        <a:lnTo>
                          <a:pt x="494" y="3172"/>
                        </a:lnTo>
                        <a:lnTo>
                          <a:pt x="557" y="3238"/>
                        </a:lnTo>
                        <a:lnTo>
                          <a:pt x="623" y="3302"/>
                        </a:lnTo>
                        <a:lnTo>
                          <a:pt x="692" y="3360"/>
                        </a:lnTo>
                        <a:lnTo>
                          <a:pt x="763" y="3417"/>
                        </a:lnTo>
                        <a:lnTo>
                          <a:pt x="838" y="3471"/>
                        </a:lnTo>
                        <a:lnTo>
                          <a:pt x="915" y="3520"/>
                        </a:lnTo>
                        <a:lnTo>
                          <a:pt x="994" y="3565"/>
                        </a:lnTo>
                        <a:lnTo>
                          <a:pt x="1076" y="3608"/>
                        </a:lnTo>
                        <a:lnTo>
                          <a:pt x="1160" y="3646"/>
                        </a:lnTo>
                        <a:lnTo>
                          <a:pt x="1246" y="3680"/>
                        </a:lnTo>
                        <a:lnTo>
                          <a:pt x="1334" y="3709"/>
                        </a:lnTo>
                        <a:lnTo>
                          <a:pt x="1425" y="3735"/>
                        </a:lnTo>
                        <a:lnTo>
                          <a:pt x="1516" y="3756"/>
                        </a:lnTo>
                        <a:lnTo>
                          <a:pt x="1609" y="3774"/>
                        </a:lnTo>
                        <a:lnTo>
                          <a:pt x="1704" y="3786"/>
                        </a:lnTo>
                        <a:lnTo>
                          <a:pt x="1800" y="3793"/>
                        </a:lnTo>
                        <a:lnTo>
                          <a:pt x="1898" y="37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60" name="Text Box 70">
                  <a:extLst>
                    <a:ext uri="{FF2B5EF4-FFF2-40B4-BE49-F238E27FC236}">
                      <a16:creationId xmlns:a16="http://schemas.microsoft.com/office/drawing/2014/main" id="{9F8B14A1-B272-F299-AD8C-9DA51E010276}"/>
                    </a:ext>
                  </a:extLst>
                </p:cNvPr>
                <p:cNvSpPr txBox="1">
                  <a:spLocks noChangeArrowheads="1"/>
                </p:cNvSpPr>
                <p:nvPr/>
              </p:nvSpPr>
              <p:spPr bwMode="auto">
                <a:xfrm>
                  <a:off x="1410" y="749"/>
                  <a:ext cx="816"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fr-FR" altLang="en-US" sz="1800" b="1" i="0" u="none" strike="noStrike" kern="0" cap="none" spc="0" normalizeH="0" baseline="0" noProof="0">
                    <a:ln>
                      <a:noFill/>
                    </a:ln>
                    <a:solidFill>
                      <a:srgbClr val="FFFFFF"/>
                    </a:solidFill>
                    <a:effectLst/>
                    <a:uLnTx/>
                    <a:uFillTx/>
                    <a:latin typeface="Arial Narrow" panose="020B0606020202030204" pitchFamily="34" charset="0"/>
                  </a:endParaRPr>
                </a:p>
              </p:txBody>
            </p:sp>
          </p:grpSp>
          <p:sp>
            <p:nvSpPr>
              <p:cNvPr id="58" name="Text Box 71">
                <a:extLst>
                  <a:ext uri="{FF2B5EF4-FFF2-40B4-BE49-F238E27FC236}">
                    <a16:creationId xmlns:a16="http://schemas.microsoft.com/office/drawing/2014/main" id="{4C8F686B-382D-1E8C-7B14-C78F9CBBD9F0}"/>
                  </a:ext>
                </a:extLst>
              </p:cNvPr>
              <p:cNvSpPr txBox="1">
                <a:spLocks noChangeArrowheads="1"/>
              </p:cNvSpPr>
              <p:nvPr/>
            </p:nvSpPr>
            <p:spPr bwMode="auto">
              <a:xfrm>
                <a:off x="1425" y="978"/>
                <a:ext cx="81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Organization</a:t>
                </a:r>
              </a:p>
            </p:txBody>
          </p:sp>
        </p:grpSp>
        <p:grpSp>
          <p:nvGrpSpPr>
            <p:cNvPr id="21" name="Group 72">
              <a:extLst>
                <a:ext uri="{FF2B5EF4-FFF2-40B4-BE49-F238E27FC236}">
                  <a16:creationId xmlns:a16="http://schemas.microsoft.com/office/drawing/2014/main" id="{E910B586-92C3-84BE-478B-E183C4D94120}"/>
                </a:ext>
              </a:extLst>
            </p:cNvPr>
            <p:cNvGrpSpPr>
              <a:grpSpLocks/>
            </p:cNvGrpSpPr>
            <p:nvPr/>
          </p:nvGrpSpPr>
          <p:grpSpPr bwMode="auto">
            <a:xfrm>
              <a:off x="1427" y="392"/>
              <a:ext cx="781" cy="718"/>
              <a:chOff x="2484" y="709"/>
              <a:chExt cx="816" cy="759"/>
            </a:xfrm>
          </p:grpSpPr>
          <p:sp>
            <p:nvSpPr>
              <p:cNvPr id="55" name="Freeform 73">
                <a:extLst>
                  <a:ext uri="{FF2B5EF4-FFF2-40B4-BE49-F238E27FC236}">
                    <a16:creationId xmlns:a16="http://schemas.microsoft.com/office/drawing/2014/main" id="{E6FCBA80-9BA1-CC16-AC12-137F12E2DEAB}"/>
                  </a:ext>
                </a:extLst>
              </p:cNvPr>
              <p:cNvSpPr>
                <a:spLocks/>
              </p:cNvSpPr>
              <p:nvPr/>
            </p:nvSpPr>
            <p:spPr bwMode="auto">
              <a:xfrm>
                <a:off x="2511" y="709"/>
                <a:ext cx="759" cy="759"/>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1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1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7" y="3795"/>
                    </a:moveTo>
                    <a:lnTo>
                      <a:pt x="1994" y="3793"/>
                    </a:lnTo>
                    <a:lnTo>
                      <a:pt x="2090" y="3786"/>
                    </a:lnTo>
                    <a:lnTo>
                      <a:pt x="2185" y="3774"/>
                    </a:lnTo>
                    <a:lnTo>
                      <a:pt x="2279" y="3756"/>
                    </a:lnTo>
                    <a:lnTo>
                      <a:pt x="2370" y="3735"/>
                    </a:lnTo>
                    <a:lnTo>
                      <a:pt x="2460" y="3709"/>
                    </a:lnTo>
                    <a:lnTo>
                      <a:pt x="2548" y="3680"/>
                    </a:lnTo>
                    <a:lnTo>
                      <a:pt x="2634" y="3646"/>
                    </a:lnTo>
                    <a:lnTo>
                      <a:pt x="2718" y="3608"/>
                    </a:lnTo>
                    <a:lnTo>
                      <a:pt x="2800" y="3565"/>
                    </a:lnTo>
                    <a:lnTo>
                      <a:pt x="2879" y="3520"/>
                    </a:lnTo>
                    <a:lnTo>
                      <a:pt x="2956" y="3471"/>
                    </a:lnTo>
                    <a:lnTo>
                      <a:pt x="3031" y="3417"/>
                    </a:lnTo>
                    <a:lnTo>
                      <a:pt x="3103" y="3360"/>
                    </a:lnTo>
                    <a:lnTo>
                      <a:pt x="3171" y="3302"/>
                    </a:lnTo>
                    <a:lnTo>
                      <a:pt x="3238" y="3238"/>
                    </a:lnTo>
                    <a:lnTo>
                      <a:pt x="3300" y="3172"/>
                    </a:lnTo>
                    <a:lnTo>
                      <a:pt x="3360" y="3103"/>
                    </a:lnTo>
                    <a:lnTo>
                      <a:pt x="3416" y="3031"/>
                    </a:lnTo>
                    <a:lnTo>
                      <a:pt x="3470" y="2957"/>
                    </a:lnTo>
                    <a:lnTo>
                      <a:pt x="3519" y="2880"/>
                    </a:lnTo>
                    <a:lnTo>
                      <a:pt x="3565" y="2801"/>
                    </a:lnTo>
                    <a:lnTo>
                      <a:pt x="3606" y="2720"/>
                    </a:lnTo>
                    <a:lnTo>
                      <a:pt x="3644" y="2635"/>
                    </a:lnTo>
                    <a:lnTo>
                      <a:pt x="3679" y="2548"/>
                    </a:lnTo>
                    <a:lnTo>
                      <a:pt x="3708" y="2461"/>
                    </a:lnTo>
                    <a:lnTo>
                      <a:pt x="3735" y="2371"/>
                    </a:lnTo>
                    <a:lnTo>
                      <a:pt x="3755" y="2279"/>
                    </a:lnTo>
                    <a:lnTo>
                      <a:pt x="3772" y="2185"/>
                    </a:lnTo>
                    <a:lnTo>
                      <a:pt x="3785" y="2091"/>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5"/>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6"/>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6"/>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5"/>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5" y="2548"/>
                    </a:lnTo>
                    <a:lnTo>
                      <a:pt x="149" y="2635"/>
                    </a:lnTo>
                    <a:lnTo>
                      <a:pt x="187" y="2720"/>
                    </a:lnTo>
                    <a:lnTo>
                      <a:pt x="229" y="2801"/>
                    </a:lnTo>
                    <a:lnTo>
                      <a:pt x="274" y="2880"/>
                    </a:lnTo>
                    <a:lnTo>
                      <a:pt x="325" y="2957"/>
                    </a:lnTo>
                    <a:lnTo>
                      <a:pt x="377" y="3031"/>
                    </a:lnTo>
                    <a:lnTo>
                      <a:pt x="434" y="3103"/>
                    </a:lnTo>
                    <a:lnTo>
                      <a:pt x="494" y="3172"/>
                    </a:lnTo>
                    <a:lnTo>
                      <a:pt x="557" y="3238"/>
                    </a:lnTo>
                    <a:lnTo>
                      <a:pt x="622" y="3302"/>
                    </a:lnTo>
                    <a:lnTo>
                      <a:pt x="691" y="3360"/>
                    </a:lnTo>
                    <a:lnTo>
                      <a:pt x="763" y="3417"/>
                    </a:lnTo>
                    <a:lnTo>
                      <a:pt x="837" y="3471"/>
                    </a:lnTo>
                    <a:lnTo>
                      <a:pt x="914" y="3520"/>
                    </a:lnTo>
                    <a:lnTo>
                      <a:pt x="994" y="3565"/>
                    </a:lnTo>
                    <a:lnTo>
                      <a:pt x="1075" y="3608"/>
                    </a:lnTo>
                    <a:lnTo>
                      <a:pt x="1159" y="3646"/>
                    </a:lnTo>
                    <a:lnTo>
                      <a:pt x="1245" y="3680"/>
                    </a:lnTo>
                    <a:lnTo>
                      <a:pt x="1334" y="3709"/>
                    </a:lnTo>
                    <a:lnTo>
                      <a:pt x="1423" y="3735"/>
                    </a:lnTo>
                    <a:lnTo>
                      <a:pt x="1516" y="3756"/>
                    </a:lnTo>
                    <a:lnTo>
                      <a:pt x="1608" y="3774"/>
                    </a:lnTo>
                    <a:lnTo>
                      <a:pt x="1703" y="3786"/>
                    </a:lnTo>
                    <a:lnTo>
                      <a:pt x="1799" y="3793"/>
                    </a:lnTo>
                    <a:lnTo>
                      <a:pt x="1897" y="3795"/>
                    </a:lnTo>
                    <a:close/>
                  </a:path>
                </a:pathLst>
              </a:custGeom>
              <a:solidFill>
                <a:srgbClr val="00007D"/>
              </a:solidFill>
              <a:ln w="9525">
                <a:solidFill>
                  <a:srgbClr val="000099"/>
                </a:solidFill>
                <a:round/>
                <a:headEnd/>
                <a:tailEnd/>
              </a:ln>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6" name="Text Box 74">
                <a:extLst>
                  <a:ext uri="{FF2B5EF4-FFF2-40B4-BE49-F238E27FC236}">
                    <a16:creationId xmlns:a16="http://schemas.microsoft.com/office/drawing/2014/main" id="{C2F3699F-5C92-52D6-1877-BE5E96AFEC34}"/>
                  </a:ext>
                </a:extLst>
              </p:cNvPr>
              <p:cNvSpPr txBox="1">
                <a:spLocks noChangeArrowheads="1"/>
              </p:cNvSpPr>
              <p:nvPr/>
            </p:nvSpPr>
            <p:spPr bwMode="auto">
              <a:xfrm>
                <a:off x="2484" y="978"/>
                <a:ext cx="816"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400" b="1" i="0" u="none" strike="noStrike" kern="0" cap="none" spc="0" normalizeH="0" baseline="0" noProof="0">
                    <a:ln>
                      <a:noFill/>
                    </a:ln>
                    <a:solidFill>
                      <a:srgbClr val="FFFFFF"/>
                    </a:solidFill>
                    <a:effectLst/>
                    <a:uLnTx/>
                    <a:uFillTx/>
                    <a:latin typeface="Arial" panose="020B0604020202020204" pitchFamily="34" charset="0"/>
                  </a:rPr>
                  <a:t>Personnel</a:t>
                </a:r>
              </a:p>
            </p:txBody>
          </p:sp>
        </p:grpSp>
        <p:grpSp>
          <p:nvGrpSpPr>
            <p:cNvPr id="22" name="Group 75">
              <a:extLst>
                <a:ext uri="{FF2B5EF4-FFF2-40B4-BE49-F238E27FC236}">
                  <a16:creationId xmlns:a16="http://schemas.microsoft.com/office/drawing/2014/main" id="{47255CAB-3736-715B-893C-401E36514774}"/>
                </a:ext>
              </a:extLst>
            </p:cNvPr>
            <p:cNvGrpSpPr>
              <a:grpSpLocks/>
            </p:cNvGrpSpPr>
            <p:nvPr/>
          </p:nvGrpSpPr>
          <p:grpSpPr bwMode="auto">
            <a:xfrm>
              <a:off x="2435" y="392"/>
              <a:ext cx="781" cy="718"/>
              <a:chOff x="3556" y="709"/>
              <a:chExt cx="816" cy="759"/>
            </a:xfrm>
          </p:grpSpPr>
          <p:grpSp>
            <p:nvGrpSpPr>
              <p:cNvPr id="51" name="Group 76">
                <a:extLst>
                  <a:ext uri="{FF2B5EF4-FFF2-40B4-BE49-F238E27FC236}">
                    <a16:creationId xmlns:a16="http://schemas.microsoft.com/office/drawing/2014/main" id="{2A540F22-BDE4-428A-A3AB-63863BEB3E0A}"/>
                  </a:ext>
                </a:extLst>
              </p:cNvPr>
              <p:cNvGrpSpPr>
                <a:grpSpLocks/>
              </p:cNvGrpSpPr>
              <p:nvPr/>
            </p:nvGrpSpPr>
            <p:grpSpPr bwMode="auto">
              <a:xfrm>
                <a:off x="3586" y="709"/>
                <a:ext cx="759" cy="759"/>
                <a:chOff x="3586" y="574"/>
                <a:chExt cx="759" cy="759"/>
              </a:xfrm>
            </p:grpSpPr>
            <p:sp>
              <p:nvSpPr>
                <p:cNvPr id="53" name="Freeform 77">
                  <a:extLst>
                    <a:ext uri="{FF2B5EF4-FFF2-40B4-BE49-F238E27FC236}">
                      <a16:creationId xmlns:a16="http://schemas.microsoft.com/office/drawing/2014/main" id="{9A0DA87D-7988-19B7-7D70-889152B696E8}"/>
                    </a:ext>
                  </a:extLst>
                </p:cNvPr>
                <p:cNvSpPr>
                  <a:spLocks/>
                </p:cNvSpPr>
                <p:nvPr/>
              </p:nvSpPr>
              <p:spPr bwMode="auto">
                <a:xfrm>
                  <a:off x="3586" y="574"/>
                  <a:ext cx="759" cy="759"/>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1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1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7" y="3795"/>
                      </a:moveTo>
                      <a:lnTo>
                        <a:pt x="1995" y="3793"/>
                      </a:lnTo>
                      <a:lnTo>
                        <a:pt x="2091" y="3786"/>
                      </a:lnTo>
                      <a:lnTo>
                        <a:pt x="2186" y="3774"/>
                      </a:lnTo>
                      <a:lnTo>
                        <a:pt x="2279" y="3756"/>
                      </a:lnTo>
                      <a:lnTo>
                        <a:pt x="2371" y="3735"/>
                      </a:lnTo>
                      <a:lnTo>
                        <a:pt x="2461" y="3709"/>
                      </a:lnTo>
                      <a:lnTo>
                        <a:pt x="2549" y="3680"/>
                      </a:lnTo>
                      <a:lnTo>
                        <a:pt x="2635" y="3646"/>
                      </a:lnTo>
                      <a:lnTo>
                        <a:pt x="2719" y="3608"/>
                      </a:lnTo>
                      <a:lnTo>
                        <a:pt x="2801" y="3565"/>
                      </a:lnTo>
                      <a:lnTo>
                        <a:pt x="2880" y="3520"/>
                      </a:lnTo>
                      <a:lnTo>
                        <a:pt x="2958" y="3471"/>
                      </a:lnTo>
                      <a:lnTo>
                        <a:pt x="3032" y="3417"/>
                      </a:lnTo>
                      <a:lnTo>
                        <a:pt x="3104" y="3360"/>
                      </a:lnTo>
                      <a:lnTo>
                        <a:pt x="3172" y="3302"/>
                      </a:lnTo>
                      <a:lnTo>
                        <a:pt x="3238" y="3238"/>
                      </a:lnTo>
                      <a:lnTo>
                        <a:pt x="3301" y="3172"/>
                      </a:lnTo>
                      <a:lnTo>
                        <a:pt x="3361" y="3103"/>
                      </a:lnTo>
                      <a:lnTo>
                        <a:pt x="3418" y="3031"/>
                      </a:lnTo>
                      <a:lnTo>
                        <a:pt x="3470" y="2957"/>
                      </a:lnTo>
                      <a:lnTo>
                        <a:pt x="3520" y="2880"/>
                      </a:lnTo>
                      <a:lnTo>
                        <a:pt x="3566" y="2801"/>
                      </a:lnTo>
                      <a:lnTo>
                        <a:pt x="3607" y="2720"/>
                      </a:lnTo>
                      <a:lnTo>
                        <a:pt x="3645" y="2635"/>
                      </a:lnTo>
                      <a:lnTo>
                        <a:pt x="3679" y="2548"/>
                      </a:lnTo>
                      <a:lnTo>
                        <a:pt x="3710"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10" y="1334"/>
                      </a:lnTo>
                      <a:lnTo>
                        <a:pt x="3679" y="1246"/>
                      </a:lnTo>
                      <a:lnTo>
                        <a:pt x="3645" y="1160"/>
                      </a:lnTo>
                      <a:lnTo>
                        <a:pt x="3607" y="1076"/>
                      </a:lnTo>
                      <a:lnTo>
                        <a:pt x="3566" y="994"/>
                      </a:lnTo>
                      <a:lnTo>
                        <a:pt x="3520" y="915"/>
                      </a:lnTo>
                      <a:lnTo>
                        <a:pt x="3470" y="838"/>
                      </a:lnTo>
                      <a:lnTo>
                        <a:pt x="3418" y="763"/>
                      </a:lnTo>
                      <a:lnTo>
                        <a:pt x="3361" y="692"/>
                      </a:lnTo>
                      <a:lnTo>
                        <a:pt x="3301" y="622"/>
                      </a:lnTo>
                      <a:lnTo>
                        <a:pt x="3238" y="557"/>
                      </a:lnTo>
                      <a:lnTo>
                        <a:pt x="3172" y="494"/>
                      </a:lnTo>
                      <a:lnTo>
                        <a:pt x="3104" y="434"/>
                      </a:lnTo>
                      <a:lnTo>
                        <a:pt x="3032" y="378"/>
                      </a:lnTo>
                      <a:lnTo>
                        <a:pt x="2958" y="325"/>
                      </a:lnTo>
                      <a:lnTo>
                        <a:pt x="2880" y="276"/>
                      </a:lnTo>
                      <a:lnTo>
                        <a:pt x="2801" y="230"/>
                      </a:lnTo>
                      <a:lnTo>
                        <a:pt x="2719" y="187"/>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7"/>
                      </a:lnTo>
                      <a:lnTo>
                        <a:pt x="995" y="230"/>
                      </a:lnTo>
                      <a:lnTo>
                        <a:pt x="915" y="276"/>
                      </a:lnTo>
                      <a:lnTo>
                        <a:pt x="838" y="325"/>
                      </a:lnTo>
                      <a:lnTo>
                        <a:pt x="764" y="378"/>
                      </a:lnTo>
                      <a:lnTo>
                        <a:pt x="692" y="434"/>
                      </a:lnTo>
                      <a:lnTo>
                        <a:pt x="623" y="494"/>
                      </a:lnTo>
                      <a:lnTo>
                        <a:pt x="557" y="557"/>
                      </a:lnTo>
                      <a:lnTo>
                        <a:pt x="495" y="622"/>
                      </a:lnTo>
                      <a:lnTo>
                        <a:pt x="435" y="692"/>
                      </a:lnTo>
                      <a:lnTo>
                        <a:pt x="378" y="763"/>
                      </a:lnTo>
                      <a:lnTo>
                        <a:pt x="325" y="838"/>
                      </a:lnTo>
                      <a:lnTo>
                        <a:pt x="276" y="915"/>
                      </a:lnTo>
                      <a:lnTo>
                        <a:pt x="230" y="994"/>
                      </a:lnTo>
                      <a:lnTo>
                        <a:pt x="187" y="1076"/>
                      </a:lnTo>
                      <a:lnTo>
                        <a:pt x="150" y="1160"/>
                      </a:lnTo>
                      <a:lnTo>
                        <a:pt x="115" y="1246"/>
                      </a:lnTo>
                      <a:lnTo>
                        <a:pt x="86" y="1334"/>
                      </a:lnTo>
                      <a:lnTo>
                        <a:pt x="60" y="1425"/>
                      </a:lnTo>
                      <a:lnTo>
                        <a:pt x="39" y="1516"/>
                      </a:lnTo>
                      <a:lnTo>
                        <a:pt x="23" y="1609"/>
                      </a:lnTo>
                      <a:lnTo>
                        <a:pt x="10" y="1704"/>
                      </a:lnTo>
                      <a:lnTo>
                        <a:pt x="3" y="1801"/>
                      </a:lnTo>
                      <a:lnTo>
                        <a:pt x="0" y="1898"/>
                      </a:lnTo>
                      <a:lnTo>
                        <a:pt x="3" y="1995"/>
                      </a:lnTo>
                      <a:lnTo>
                        <a:pt x="10" y="2091"/>
                      </a:lnTo>
                      <a:lnTo>
                        <a:pt x="23" y="2185"/>
                      </a:lnTo>
                      <a:lnTo>
                        <a:pt x="39" y="2279"/>
                      </a:lnTo>
                      <a:lnTo>
                        <a:pt x="60" y="2371"/>
                      </a:lnTo>
                      <a:lnTo>
                        <a:pt x="86" y="2461"/>
                      </a:lnTo>
                      <a:lnTo>
                        <a:pt x="115" y="2548"/>
                      </a:lnTo>
                      <a:lnTo>
                        <a:pt x="150" y="2635"/>
                      </a:lnTo>
                      <a:lnTo>
                        <a:pt x="187" y="2720"/>
                      </a:lnTo>
                      <a:lnTo>
                        <a:pt x="230" y="2801"/>
                      </a:lnTo>
                      <a:lnTo>
                        <a:pt x="276" y="2880"/>
                      </a:lnTo>
                      <a:lnTo>
                        <a:pt x="325" y="2957"/>
                      </a:lnTo>
                      <a:lnTo>
                        <a:pt x="378" y="3031"/>
                      </a:lnTo>
                      <a:lnTo>
                        <a:pt x="435" y="3103"/>
                      </a:lnTo>
                      <a:lnTo>
                        <a:pt x="495" y="3172"/>
                      </a:lnTo>
                      <a:lnTo>
                        <a:pt x="557" y="3238"/>
                      </a:lnTo>
                      <a:lnTo>
                        <a:pt x="623" y="3302"/>
                      </a:lnTo>
                      <a:lnTo>
                        <a:pt x="692" y="3360"/>
                      </a:lnTo>
                      <a:lnTo>
                        <a:pt x="764" y="3417"/>
                      </a:lnTo>
                      <a:lnTo>
                        <a:pt x="838" y="3471"/>
                      </a:lnTo>
                      <a:lnTo>
                        <a:pt x="915" y="3520"/>
                      </a:lnTo>
                      <a:lnTo>
                        <a:pt x="995" y="3565"/>
                      </a:lnTo>
                      <a:lnTo>
                        <a:pt x="1077" y="3608"/>
                      </a:lnTo>
                      <a:lnTo>
                        <a:pt x="1161" y="3646"/>
                      </a:lnTo>
                      <a:lnTo>
                        <a:pt x="1247" y="3680"/>
                      </a:lnTo>
                      <a:lnTo>
                        <a:pt x="1335" y="3709"/>
                      </a:lnTo>
                      <a:lnTo>
                        <a:pt x="1424" y="3735"/>
                      </a:lnTo>
                      <a:lnTo>
                        <a:pt x="1516" y="3756"/>
                      </a:lnTo>
                      <a:lnTo>
                        <a:pt x="1610" y="3774"/>
                      </a:lnTo>
                      <a:lnTo>
                        <a:pt x="1704" y="3786"/>
                      </a:lnTo>
                      <a:lnTo>
                        <a:pt x="1800" y="3793"/>
                      </a:lnTo>
                      <a:lnTo>
                        <a:pt x="1897"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4" name="Freeform 78">
                  <a:extLst>
                    <a:ext uri="{FF2B5EF4-FFF2-40B4-BE49-F238E27FC236}">
                      <a16:creationId xmlns:a16="http://schemas.microsoft.com/office/drawing/2014/main" id="{06FD0C9A-1C0E-F818-B29C-5010D97B3636}"/>
                    </a:ext>
                  </a:extLst>
                </p:cNvPr>
                <p:cNvSpPr>
                  <a:spLocks/>
                </p:cNvSpPr>
                <p:nvPr/>
              </p:nvSpPr>
              <p:spPr bwMode="auto">
                <a:xfrm>
                  <a:off x="3586" y="574"/>
                  <a:ext cx="759" cy="759"/>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1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1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7" y="3795"/>
                      </a:moveTo>
                      <a:lnTo>
                        <a:pt x="1995" y="3793"/>
                      </a:lnTo>
                      <a:lnTo>
                        <a:pt x="2091" y="3786"/>
                      </a:lnTo>
                      <a:lnTo>
                        <a:pt x="2186" y="3774"/>
                      </a:lnTo>
                      <a:lnTo>
                        <a:pt x="2279" y="3756"/>
                      </a:lnTo>
                      <a:lnTo>
                        <a:pt x="2371" y="3735"/>
                      </a:lnTo>
                      <a:lnTo>
                        <a:pt x="2461" y="3709"/>
                      </a:lnTo>
                      <a:lnTo>
                        <a:pt x="2549" y="3680"/>
                      </a:lnTo>
                      <a:lnTo>
                        <a:pt x="2635" y="3646"/>
                      </a:lnTo>
                      <a:lnTo>
                        <a:pt x="2719" y="3608"/>
                      </a:lnTo>
                      <a:lnTo>
                        <a:pt x="2801" y="3565"/>
                      </a:lnTo>
                      <a:lnTo>
                        <a:pt x="2880" y="3520"/>
                      </a:lnTo>
                      <a:lnTo>
                        <a:pt x="2958" y="3471"/>
                      </a:lnTo>
                      <a:lnTo>
                        <a:pt x="3032" y="3417"/>
                      </a:lnTo>
                      <a:lnTo>
                        <a:pt x="3104" y="3360"/>
                      </a:lnTo>
                      <a:lnTo>
                        <a:pt x="3172" y="3302"/>
                      </a:lnTo>
                      <a:lnTo>
                        <a:pt x="3238" y="3238"/>
                      </a:lnTo>
                      <a:lnTo>
                        <a:pt x="3301" y="3172"/>
                      </a:lnTo>
                      <a:lnTo>
                        <a:pt x="3361" y="3103"/>
                      </a:lnTo>
                      <a:lnTo>
                        <a:pt x="3418" y="3031"/>
                      </a:lnTo>
                      <a:lnTo>
                        <a:pt x="3470" y="2957"/>
                      </a:lnTo>
                      <a:lnTo>
                        <a:pt x="3520" y="2880"/>
                      </a:lnTo>
                      <a:lnTo>
                        <a:pt x="3566" y="2801"/>
                      </a:lnTo>
                      <a:lnTo>
                        <a:pt x="3607" y="2720"/>
                      </a:lnTo>
                      <a:lnTo>
                        <a:pt x="3645" y="2635"/>
                      </a:lnTo>
                      <a:lnTo>
                        <a:pt x="3679" y="2548"/>
                      </a:lnTo>
                      <a:lnTo>
                        <a:pt x="3710"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10" y="1334"/>
                      </a:lnTo>
                      <a:lnTo>
                        <a:pt x="3679" y="1246"/>
                      </a:lnTo>
                      <a:lnTo>
                        <a:pt x="3645" y="1160"/>
                      </a:lnTo>
                      <a:lnTo>
                        <a:pt x="3607" y="1076"/>
                      </a:lnTo>
                      <a:lnTo>
                        <a:pt x="3566" y="994"/>
                      </a:lnTo>
                      <a:lnTo>
                        <a:pt x="3520" y="915"/>
                      </a:lnTo>
                      <a:lnTo>
                        <a:pt x="3470" y="838"/>
                      </a:lnTo>
                      <a:lnTo>
                        <a:pt x="3418" y="763"/>
                      </a:lnTo>
                      <a:lnTo>
                        <a:pt x="3361" y="692"/>
                      </a:lnTo>
                      <a:lnTo>
                        <a:pt x="3301" y="622"/>
                      </a:lnTo>
                      <a:lnTo>
                        <a:pt x="3238" y="557"/>
                      </a:lnTo>
                      <a:lnTo>
                        <a:pt x="3172" y="494"/>
                      </a:lnTo>
                      <a:lnTo>
                        <a:pt x="3104" y="434"/>
                      </a:lnTo>
                      <a:lnTo>
                        <a:pt x="3032" y="378"/>
                      </a:lnTo>
                      <a:lnTo>
                        <a:pt x="2958" y="325"/>
                      </a:lnTo>
                      <a:lnTo>
                        <a:pt x="2880" y="276"/>
                      </a:lnTo>
                      <a:lnTo>
                        <a:pt x="2801" y="230"/>
                      </a:lnTo>
                      <a:lnTo>
                        <a:pt x="2719" y="187"/>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7"/>
                      </a:lnTo>
                      <a:lnTo>
                        <a:pt x="995" y="230"/>
                      </a:lnTo>
                      <a:lnTo>
                        <a:pt x="915" y="276"/>
                      </a:lnTo>
                      <a:lnTo>
                        <a:pt x="838" y="325"/>
                      </a:lnTo>
                      <a:lnTo>
                        <a:pt x="764" y="378"/>
                      </a:lnTo>
                      <a:lnTo>
                        <a:pt x="692" y="434"/>
                      </a:lnTo>
                      <a:lnTo>
                        <a:pt x="623" y="494"/>
                      </a:lnTo>
                      <a:lnTo>
                        <a:pt x="557" y="557"/>
                      </a:lnTo>
                      <a:lnTo>
                        <a:pt x="495" y="622"/>
                      </a:lnTo>
                      <a:lnTo>
                        <a:pt x="435" y="692"/>
                      </a:lnTo>
                      <a:lnTo>
                        <a:pt x="378" y="763"/>
                      </a:lnTo>
                      <a:lnTo>
                        <a:pt x="325" y="838"/>
                      </a:lnTo>
                      <a:lnTo>
                        <a:pt x="276" y="915"/>
                      </a:lnTo>
                      <a:lnTo>
                        <a:pt x="230" y="994"/>
                      </a:lnTo>
                      <a:lnTo>
                        <a:pt x="187" y="1076"/>
                      </a:lnTo>
                      <a:lnTo>
                        <a:pt x="150" y="1160"/>
                      </a:lnTo>
                      <a:lnTo>
                        <a:pt x="115" y="1246"/>
                      </a:lnTo>
                      <a:lnTo>
                        <a:pt x="86" y="1334"/>
                      </a:lnTo>
                      <a:lnTo>
                        <a:pt x="60" y="1425"/>
                      </a:lnTo>
                      <a:lnTo>
                        <a:pt x="39" y="1516"/>
                      </a:lnTo>
                      <a:lnTo>
                        <a:pt x="23" y="1609"/>
                      </a:lnTo>
                      <a:lnTo>
                        <a:pt x="10" y="1704"/>
                      </a:lnTo>
                      <a:lnTo>
                        <a:pt x="3" y="1801"/>
                      </a:lnTo>
                      <a:lnTo>
                        <a:pt x="0" y="1898"/>
                      </a:lnTo>
                      <a:lnTo>
                        <a:pt x="3" y="1995"/>
                      </a:lnTo>
                      <a:lnTo>
                        <a:pt x="10" y="2091"/>
                      </a:lnTo>
                      <a:lnTo>
                        <a:pt x="23" y="2185"/>
                      </a:lnTo>
                      <a:lnTo>
                        <a:pt x="39" y="2279"/>
                      </a:lnTo>
                      <a:lnTo>
                        <a:pt x="60" y="2371"/>
                      </a:lnTo>
                      <a:lnTo>
                        <a:pt x="86" y="2461"/>
                      </a:lnTo>
                      <a:lnTo>
                        <a:pt x="115" y="2548"/>
                      </a:lnTo>
                      <a:lnTo>
                        <a:pt x="150" y="2635"/>
                      </a:lnTo>
                      <a:lnTo>
                        <a:pt x="187" y="2720"/>
                      </a:lnTo>
                      <a:lnTo>
                        <a:pt x="230" y="2801"/>
                      </a:lnTo>
                      <a:lnTo>
                        <a:pt x="276" y="2880"/>
                      </a:lnTo>
                      <a:lnTo>
                        <a:pt x="325" y="2957"/>
                      </a:lnTo>
                      <a:lnTo>
                        <a:pt x="378" y="3031"/>
                      </a:lnTo>
                      <a:lnTo>
                        <a:pt x="435" y="3103"/>
                      </a:lnTo>
                      <a:lnTo>
                        <a:pt x="495" y="3172"/>
                      </a:lnTo>
                      <a:lnTo>
                        <a:pt x="557" y="3238"/>
                      </a:lnTo>
                      <a:lnTo>
                        <a:pt x="623" y="3302"/>
                      </a:lnTo>
                      <a:lnTo>
                        <a:pt x="692" y="3360"/>
                      </a:lnTo>
                      <a:lnTo>
                        <a:pt x="764" y="3417"/>
                      </a:lnTo>
                      <a:lnTo>
                        <a:pt x="838" y="3471"/>
                      </a:lnTo>
                      <a:lnTo>
                        <a:pt x="915" y="3520"/>
                      </a:lnTo>
                      <a:lnTo>
                        <a:pt x="995" y="3565"/>
                      </a:lnTo>
                      <a:lnTo>
                        <a:pt x="1077" y="3608"/>
                      </a:lnTo>
                      <a:lnTo>
                        <a:pt x="1161" y="3646"/>
                      </a:lnTo>
                      <a:lnTo>
                        <a:pt x="1247" y="3680"/>
                      </a:lnTo>
                      <a:lnTo>
                        <a:pt x="1335" y="3709"/>
                      </a:lnTo>
                      <a:lnTo>
                        <a:pt x="1424" y="3735"/>
                      </a:lnTo>
                      <a:lnTo>
                        <a:pt x="1516" y="3756"/>
                      </a:lnTo>
                      <a:lnTo>
                        <a:pt x="1610" y="3774"/>
                      </a:lnTo>
                      <a:lnTo>
                        <a:pt x="1704" y="3786"/>
                      </a:lnTo>
                      <a:lnTo>
                        <a:pt x="1800" y="3793"/>
                      </a:lnTo>
                      <a:lnTo>
                        <a:pt x="1897" y="379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grpSp>
          <p:sp>
            <p:nvSpPr>
              <p:cNvPr id="52" name="Text Box 79">
                <a:extLst>
                  <a:ext uri="{FF2B5EF4-FFF2-40B4-BE49-F238E27FC236}">
                    <a16:creationId xmlns:a16="http://schemas.microsoft.com/office/drawing/2014/main" id="{483637EE-06EB-3183-87DB-B95CC7110C66}"/>
                  </a:ext>
                </a:extLst>
              </p:cNvPr>
              <p:cNvSpPr txBox="1">
                <a:spLocks noChangeArrowheads="1"/>
              </p:cNvSpPr>
              <p:nvPr/>
            </p:nvSpPr>
            <p:spPr bwMode="auto">
              <a:xfrm>
                <a:off x="3556" y="981"/>
                <a:ext cx="81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Equipment</a:t>
                </a:r>
              </a:p>
            </p:txBody>
          </p:sp>
        </p:grpSp>
        <p:sp>
          <p:nvSpPr>
            <p:cNvPr id="23" name="Line 27">
              <a:extLst>
                <a:ext uri="{FF2B5EF4-FFF2-40B4-BE49-F238E27FC236}">
                  <a16:creationId xmlns:a16="http://schemas.microsoft.com/office/drawing/2014/main" id="{5ECA43AC-4141-FE98-2D94-413F8B84641E}"/>
                </a:ext>
              </a:extLst>
            </p:cNvPr>
            <p:cNvSpPr>
              <a:spLocks noChangeShapeType="1"/>
            </p:cNvSpPr>
            <p:nvPr/>
          </p:nvSpPr>
          <p:spPr bwMode="auto">
            <a:xfrm rot="5400000">
              <a:off x="1860" y="347"/>
              <a:ext cx="1" cy="2473"/>
            </a:xfrm>
            <a:prstGeom prst="line">
              <a:avLst/>
            </a:prstGeom>
            <a:noFill/>
            <a:ln w="3175">
              <a:solidFill>
                <a:srgbClr val="6666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anose="020B0604030504040204" pitchFamily="34" charset="0"/>
              </a:endParaRPr>
            </a:p>
          </p:txBody>
        </p:sp>
        <p:grpSp>
          <p:nvGrpSpPr>
            <p:cNvPr id="24" name="Group 36">
              <a:extLst>
                <a:ext uri="{FF2B5EF4-FFF2-40B4-BE49-F238E27FC236}">
                  <a16:creationId xmlns:a16="http://schemas.microsoft.com/office/drawing/2014/main" id="{3AF5722C-42E7-7039-B307-72D2014CB9D6}"/>
                </a:ext>
              </a:extLst>
            </p:cNvPr>
            <p:cNvGrpSpPr>
              <a:grpSpLocks/>
            </p:cNvGrpSpPr>
            <p:nvPr/>
          </p:nvGrpSpPr>
          <p:grpSpPr bwMode="auto">
            <a:xfrm>
              <a:off x="384" y="1200"/>
              <a:ext cx="782" cy="718"/>
              <a:chOff x="429" y="1200"/>
              <a:chExt cx="782" cy="718"/>
            </a:xfrm>
          </p:grpSpPr>
          <p:sp>
            <p:nvSpPr>
              <p:cNvPr id="49" name="Freeform 46">
                <a:extLst>
                  <a:ext uri="{FF2B5EF4-FFF2-40B4-BE49-F238E27FC236}">
                    <a16:creationId xmlns:a16="http://schemas.microsoft.com/office/drawing/2014/main" id="{391E1844-C145-2926-F8E2-AD8C3D13F599}"/>
                  </a:ext>
                </a:extLst>
              </p:cNvPr>
              <p:cNvSpPr>
                <a:spLocks/>
              </p:cNvSpPr>
              <p:nvPr/>
            </p:nvSpPr>
            <p:spPr bwMode="auto">
              <a:xfrm>
                <a:off x="432" y="1200"/>
                <a:ext cx="728" cy="718"/>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0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0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8" y="3795"/>
                    </a:moveTo>
                    <a:lnTo>
                      <a:pt x="1995" y="3792"/>
                    </a:lnTo>
                    <a:lnTo>
                      <a:pt x="2091" y="3786"/>
                    </a:lnTo>
                    <a:lnTo>
                      <a:pt x="2185" y="3774"/>
                    </a:lnTo>
                    <a:lnTo>
                      <a:pt x="2279" y="3756"/>
                    </a:lnTo>
                    <a:lnTo>
                      <a:pt x="2371" y="3736"/>
                    </a:lnTo>
                    <a:lnTo>
                      <a:pt x="2460" y="3709"/>
                    </a:lnTo>
                    <a:lnTo>
                      <a:pt x="2548" y="3680"/>
                    </a:lnTo>
                    <a:lnTo>
                      <a:pt x="2634" y="3645"/>
                    </a:lnTo>
                    <a:lnTo>
                      <a:pt x="2718" y="3608"/>
                    </a:lnTo>
                    <a:lnTo>
                      <a:pt x="2800" y="3566"/>
                    </a:lnTo>
                    <a:lnTo>
                      <a:pt x="2880" y="3520"/>
                    </a:lnTo>
                    <a:lnTo>
                      <a:pt x="2957" y="3471"/>
                    </a:lnTo>
                    <a:lnTo>
                      <a:pt x="3031" y="3417"/>
                    </a:lnTo>
                    <a:lnTo>
                      <a:pt x="3103" y="3361"/>
                    </a:lnTo>
                    <a:lnTo>
                      <a:pt x="3172" y="3301"/>
                    </a:lnTo>
                    <a:lnTo>
                      <a:pt x="3238" y="3239"/>
                    </a:lnTo>
                    <a:lnTo>
                      <a:pt x="3300" y="3172"/>
                    </a:lnTo>
                    <a:lnTo>
                      <a:pt x="3360" y="3103"/>
                    </a:lnTo>
                    <a:lnTo>
                      <a:pt x="3417" y="3031"/>
                    </a:lnTo>
                    <a:lnTo>
                      <a:pt x="3470" y="2957"/>
                    </a:lnTo>
                    <a:lnTo>
                      <a:pt x="3519" y="2880"/>
                    </a:lnTo>
                    <a:lnTo>
                      <a:pt x="3565" y="2800"/>
                    </a:lnTo>
                    <a:lnTo>
                      <a:pt x="3608" y="2719"/>
                    </a:lnTo>
                    <a:lnTo>
                      <a:pt x="3646" y="2635"/>
                    </a:lnTo>
                    <a:lnTo>
                      <a:pt x="3680" y="2549"/>
                    </a:lnTo>
                    <a:lnTo>
                      <a:pt x="3709"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09" y="1334"/>
                    </a:lnTo>
                    <a:lnTo>
                      <a:pt x="3680" y="1246"/>
                    </a:lnTo>
                    <a:lnTo>
                      <a:pt x="3646" y="1160"/>
                    </a:lnTo>
                    <a:lnTo>
                      <a:pt x="3608" y="1076"/>
                    </a:lnTo>
                    <a:lnTo>
                      <a:pt x="3565" y="994"/>
                    </a:lnTo>
                    <a:lnTo>
                      <a:pt x="3519" y="915"/>
                    </a:lnTo>
                    <a:lnTo>
                      <a:pt x="3470" y="837"/>
                    </a:lnTo>
                    <a:lnTo>
                      <a:pt x="3417" y="763"/>
                    </a:lnTo>
                    <a:lnTo>
                      <a:pt x="3360" y="691"/>
                    </a:lnTo>
                    <a:lnTo>
                      <a:pt x="3300" y="623"/>
                    </a:lnTo>
                    <a:lnTo>
                      <a:pt x="3238" y="557"/>
                    </a:lnTo>
                    <a:lnTo>
                      <a:pt x="3172" y="494"/>
                    </a:lnTo>
                    <a:lnTo>
                      <a:pt x="3103" y="434"/>
                    </a:lnTo>
                    <a:lnTo>
                      <a:pt x="3031" y="377"/>
                    </a:lnTo>
                    <a:lnTo>
                      <a:pt x="2957" y="325"/>
                    </a:lnTo>
                    <a:lnTo>
                      <a:pt x="2880" y="275"/>
                    </a:lnTo>
                    <a:lnTo>
                      <a:pt x="2800" y="229"/>
                    </a:lnTo>
                    <a:lnTo>
                      <a:pt x="2718" y="188"/>
                    </a:lnTo>
                    <a:lnTo>
                      <a:pt x="2634" y="149"/>
                    </a:lnTo>
                    <a:lnTo>
                      <a:pt x="2548" y="116"/>
                    </a:lnTo>
                    <a:lnTo>
                      <a:pt x="2460"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8"/>
                    </a:lnTo>
                    <a:lnTo>
                      <a:pt x="994" y="229"/>
                    </a:lnTo>
                    <a:lnTo>
                      <a:pt x="915" y="275"/>
                    </a:lnTo>
                    <a:lnTo>
                      <a:pt x="838" y="325"/>
                    </a:lnTo>
                    <a:lnTo>
                      <a:pt x="763" y="377"/>
                    </a:lnTo>
                    <a:lnTo>
                      <a:pt x="691" y="434"/>
                    </a:lnTo>
                    <a:lnTo>
                      <a:pt x="623" y="494"/>
                    </a:lnTo>
                    <a:lnTo>
                      <a:pt x="557" y="557"/>
                    </a:lnTo>
                    <a:lnTo>
                      <a:pt x="494" y="623"/>
                    </a:lnTo>
                    <a:lnTo>
                      <a:pt x="434" y="691"/>
                    </a:lnTo>
                    <a:lnTo>
                      <a:pt x="377" y="763"/>
                    </a:lnTo>
                    <a:lnTo>
                      <a:pt x="325" y="837"/>
                    </a:lnTo>
                    <a:lnTo>
                      <a:pt x="275" y="915"/>
                    </a:lnTo>
                    <a:lnTo>
                      <a:pt x="229" y="994"/>
                    </a:lnTo>
                    <a:lnTo>
                      <a:pt x="188" y="1076"/>
                    </a:lnTo>
                    <a:lnTo>
                      <a:pt x="150" y="1160"/>
                    </a:lnTo>
                    <a:lnTo>
                      <a:pt x="116" y="1246"/>
                    </a:lnTo>
                    <a:lnTo>
                      <a:pt x="85" y="1334"/>
                    </a:lnTo>
                    <a:lnTo>
                      <a:pt x="60" y="1424"/>
                    </a:lnTo>
                    <a:lnTo>
                      <a:pt x="39" y="1516"/>
                    </a:lnTo>
                    <a:lnTo>
                      <a:pt x="22" y="1609"/>
                    </a:lnTo>
                    <a:lnTo>
                      <a:pt x="10" y="1704"/>
                    </a:lnTo>
                    <a:lnTo>
                      <a:pt x="3" y="1800"/>
                    </a:lnTo>
                    <a:lnTo>
                      <a:pt x="0" y="1898"/>
                    </a:lnTo>
                    <a:lnTo>
                      <a:pt x="3" y="1995"/>
                    </a:lnTo>
                    <a:lnTo>
                      <a:pt x="10" y="2091"/>
                    </a:lnTo>
                    <a:lnTo>
                      <a:pt x="22" y="2186"/>
                    </a:lnTo>
                    <a:lnTo>
                      <a:pt x="39" y="2279"/>
                    </a:lnTo>
                    <a:lnTo>
                      <a:pt x="60" y="2371"/>
                    </a:lnTo>
                    <a:lnTo>
                      <a:pt x="85" y="2460"/>
                    </a:lnTo>
                    <a:lnTo>
                      <a:pt x="116" y="2549"/>
                    </a:lnTo>
                    <a:lnTo>
                      <a:pt x="150" y="2635"/>
                    </a:lnTo>
                    <a:lnTo>
                      <a:pt x="188" y="2719"/>
                    </a:lnTo>
                    <a:lnTo>
                      <a:pt x="229" y="2800"/>
                    </a:lnTo>
                    <a:lnTo>
                      <a:pt x="275" y="2880"/>
                    </a:lnTo>
                    <a:lnTo>
                      <a:pt x="325" y="2957"/>
                    </a:lnTo>
                    <a:lnTo>
                      <a:pt x="377" y="3031"/>
                    </a:lnTo>
                    <a:lnTo>
                      <a:pt x="434" y="3103"/>
                    </a:lnTo>
                    <a:lnTo>
                      <a:pt x="494" y="3172"/>
                    </a:lnTo>
                    <a:lnTo>
                      <a:pt x="557" y="3239"/>
                    </a:lnTo>
                    <a:lnTo>
                      <a:pt x="623" y="3301"/>
                    </a:lnTo>
                    <a:lnTo>
                      <a:pt x="691" y="3361"/>
                    </a:lnTo>
                    <a:lnTo>
                      <a:pt x="763" y="3417"/>
                    </a:lnTo>
                    <a:lnTo>
                      <a:pt x="838" y="3471"/>
                    </a:lnTo>
                    <a:lnTo>
                      <a:pt x="915" y="3520"/>
                    </a:lnTo>
                    <a:lnTo>
                      <a:pt x="994" y="3566"/>
                    </a:lnTo>
                    <a:lnTo>
                      <a:pt x="1076" y="3608"/>
                    </a:lnTo>
                    <a:lnTo>
                      <a:pt x="1160" y="3645"/>
                    </a:lnTo>
                    <a:lnTo>
                      <a:pt x="1246" y="3680"/>
                    </a:lnTo>
                    <a:lnTo>
                      <a:pt x="1334" y="3709"/>
                    </a:lnTo>
                    <a:lnTo>
                      <a:pt x="1425" y="3736"/>
                    </a:lnTo>
                    <a:lnTo>
                      <a:pt x="1516" y="3756"/>
                    </a:lnTo>
                    <a:lnTo>
                      <a:pt x="1609" y="3774"/>
                    </a:lnTo>
                    <a:lnTo>
                      <a:pt x="1704" y="3786"/>
                    </a:lnTo>
                    <a:lnTo>
                      <a:pt x="1800" y="3792"/>
                    </a:lnTo>
                    <a:lnTo>
                      <a:pt x="1898"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50" name="Text Box 47">
                <a:extLst>
                  <a:ext uri="{FF2B5EF4-FFF2-40B4-BE49-F238E27FC236}">
                    <a16:creationId xmlns:a16="http://schemas.microsoft.com/office/drawing/2014/main" id="{354A62C0-04FA-5F94-E9E1-7CFD8AAF3BCC}"/>
                  </a:ext>
                </a:extLst>
              </p:cNvPr>
              <p:cNvSpPr txBox="1">
                <a:spLocks noChangeArrowheads="1"/>
              </p:cNvSpPr>
              <p:nvPr/>
            </p:nvSpPr>
            <p:spPr bwMode="auto">
              <a:xfrm>
                <a:off x="429" y="1373"/>
                <a:ext cx="782"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dirty="0">
                    <a:ln>
                      <a:noFill/>
                    </a:ln>
                    <a:solidFill>
                      <a:srgbClr val="FFFFFF"/>
                    </a:solidFill>
                    <a:effectLst/>
                    <a:uLnTx/>
                    <a:uFillTx/>
                    <a:latin typeface="Arial" panose="020B0604020202020204" pitchFamily="34" charset="0"/>
                  </a:rPr>
                  <a:t>Purchasing </a:t>
                </a:r>
                <a:br>
                  <a:rPr kumimoji="0" lang="en-US" altLang="en-US" sz="1200" b="1" i="0" u="none" strike="noStrike" kern="0" cap="none" spc="0" normalizeH="0" baseline="0" noProof="0" dirty="0">
                    <a:ln>
                      <a:noFill/>
                    </a:ln>
                    <a:solidFill>
                      <a:srgbClr val="FFFFFF"/>
                    </a:solidFill>
                    <a:effectLst/>
                    <a:uLnTx/>
                    <a:uFillTx/>
                    <a:latin typeface="Arial" panose="020B0604020202020204" pitchFamily="34" charset="0"/>
                  </a:rPr>
                </a:br>
                <a:r>
                  <a:rPr kumimoji="0" lang="en-US" altLang="en-US" sz="1200" b="1" i="0" u="none" strike="noStrike" kern="0" cap="none" spc="0" normalizeH="0" baseline="0" noProof="0" dirty="0">
                    <a:ln>
                      <a:noFill/>
                    </a:ln>
                    <a:solidFill>
                      <a:srgbClr val="FFFFFF"/>
                    </a:solidFill>
                    <a:effectLst/>
                    <a:uLnTx/>
                    <a:uFillTx/>
                    <a:latin typeface="Arial" panose="020B0604020202020204" pitchFamily="34" charset="0"/>
                  </a:rPr>
                  <a:t>&amp; </a:t>
                </a:r>
                <a:br>
                  <a:rPr kumimoji="0" lang="en-US" altLang="en-US" sz="1200" b="1" i="0" u="none" strike="noStrike" kern="0" cap="none" spc="0" normalizeH="0" baseline="0" noProof="0" dirty="0">
                    <a:ln>
                      <a:noFill/>
                    </a:ln>
                    <a:solidFill>
                      <a:srgbClr val="FFFFFF"/>
                    </a:solidFill>
                    <a:effectLst/>
                    <a:uLnTx/>
                    <a:uFillTx/>
                    <a:latin typeface="Arial" panose="020B0604020202020204" pitchFamily="34" charset="0"/>
                  </a:rPr>
                </a:br>
                <a:r>
                  <a:rPr kumimoji="0" lang="en-US" altLang="en-US" sz="1200" b="1" i="0" u="none" strike="noStrike" kern="0" cap="none" spc="0" normalizeH="0" baseline="0" noProof="0" dirty="0">
                    <a:ln>
                      <a:noFill/>
                    </a:ln>
                    <a:solidFill>
                      <a:srgbClr val="FFFFFF"/>
                    </a:solidFill>
                    <a:effectLst/>
                    <a:uLnTx/>
                    <a:uFillTx/>
                    <a:latin typeface="Arial" panose="020B0604020202020204" pitchFamily="34" charset="0"/>
                  </a:rPr>
                  <a:t>Inventory</a:t>
                </a:r>
              </a:p>
            </p:txBody>
          </p:sp>
        </p:grpSp>
        <p:sp>
          <p:nvSpPr>
            <p:cNvPr id="25" name="Freeform 31">
              <a:extLst>
                <a:ext uri="{FF2B5EF4-FFF2-40B4-BE49-F238E27FC236}">
                  <a16:creationId xmlns:a16="http://schemas.microsoft.com/office/drawing/2014/main" id="{C50764A9-6411-67A3-D646-D06035290388}"/>
                </a:ext>
              </a:extLst>
            </p:cNvPr>
            <p:cNvSpPr>
              <a:spLocks/>
            </p:cNvSpPr>
            <p:nvPr/>
          </p:nvSpPr>
          <p:spPr bwMode="auto">
            <a:xfrm>
              <a:off x="1458" y="1238"/>
              <a:ext cx="726" cy="719"/>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0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0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7" y="3795"/>
                  </a:moveTo>
                  <a:lnTo>
                    <a:pt x="1994" y="3793"/>
                  </a:lnTo>
                  <a:lnTo>
                    <a:pt x="2090" y="3785"/>
                  </a:lnTo>
                  <a:lnTo>
                    <a:pt x="2185" y="3773"/>
                  </a:lnTo>
                  <a:lnTo>
                    <a:pt x="2279" y="3756"/>
                  </a:lnTo>
                  <a:lnTo>
                    <a:pt x="2370" y="3735"/>
                  </a:lnTo>
                  <a:lnTo>
                    <a:pt x="2460" y="3709"/>
                  </a:lnTo>
                  <a:lnTo>
                    <a:pt x="2548" y="3680"/>
                  </a:lnTo>
                  <a:lnTo>
                    <a:pt x="2634" y="3646"/>
                  </a:lnTo>
                  <a:lnTo>
                    <a:pt x="2718" y="3608"/>
                  </a:lnTo>
                  <a:lnTo>
                    <a:pt x="2800" y="3565"/>
                  </a:lnTo>
                  <a:lnTo>
                    <a:pt x="2879" y="3520"/>
                  </a:lnTo>
                  <a:lnTo>
                    <a:pt x="2956" y="3470"/>
                  </a:lnTo>
                  <a:lnTo>
                    <a:pt x="3031" y="3417"/>
                  </a:lnTo>
                  <a:lnTo>
                    <a:pt x="3103" y="3361"/>
                  </a:lnTo>
                  <a:lnTo>
                    <a:pt x="3171" y="3302"/>
                  </a:lnTo>
                  <a:lnTo>
                    <a:pt x="3238" y="3238"/>
                  </a:lnTo>
                  <a:lnTo>
                    <a:pt x="3300" y="3173"/>
                  </a:lnTo>
                  <a:lnTo>
                    <a:pt x="3360" y="3103"/>
                  </a:lnTo>
                  <a:lnTo>
                    <a:pt x="3416" y="3031"/>
                  </a:lnTo>
                  <a:lnTo>
                    <a:pt x="3470" y="2957"/>
                  </a:lnTo>
                  <a:lnTo>
                    <a:pt x="3519" y="2881"/>
                  </a:lnTo>
                  <a:lnTo>
                    <a:pt x="3565" y="2801"/>
                  </a:lnTo>
                  <a:lnTo>
                    <a:pt x="3606" y="2719"/>
                  </a:lnTo>
                  <a:lnTo>
                    <a:pt x="3644" y="2636"/>
                  </a:lnTo>
                  <a:lnTo>
                    <a:pt x="3679" y="2549"/>
                  </a:lnTo>
                  <a:lnTo>
                    <a:pt x="3708" y="2461"/>
                  </a:lnTo>
                  <a:lnTo>
                    <a:pt x="3735" y="2371"/>
                  </a:lnTo>
                  <a:lnTo>
                    <a:pt x="3755" y="2279"/>
                  </a:lnTo>
                  <a:lnTo>
                    <a:pt x="3772" y="2185"/>
                  </a:lnTo>
                  <a:lnTo>
                    <a:pt x="3785" y="2092"/>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4"/>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5"/>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5"/>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4"/>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2"/>
                  </a:lnTo>
                  <a:lnTo>
                    <a:pt x="22" y="2185"/>
                  </a:lnTo>
                  <a:lnTo>
                    <a:pt x="38" y="2279"/>
                  </a:lnTo>
                  <a:lnTo>
                    <a:pt x="60" y="2371"/>
                  </a:lnTo>
                  <a:lnTo>
                    <a:pt x="85" y="2461"/>
                  </a:lnTo>
                  <a:lnTo>
                    <a:pt x="115" y="2549"/>
                  </a:lnTo>
                  <a:lnTo>
                    <a:pt x="149" y="2636"/>
                  </a:lnTo>
                  <a:lnTo>
                    <a:pt x="187" y="2719"/>
                  </a:lnTo>
                  <a:lnTo>
                    <a:pt x="229" y="2801"/>
                  </a:lnTo>
                  <a:lnTo>
                    <a:pt x="274" y="2881"/>
                  </a:lnTo>
                  <a:lnTo>
                    <a:pt x="325" y="2957"/>
                  </a:lnTo>
                  <a:lnTo>
                    <a:pt x="377" y="3031"/>
                  </a:lnTo>
                  <a:lnTo>
                    <a:pt x="434" y="3103"/>
                  </a:lnTo>
                  <a:lnTo>
                    <a:pt x="494" y="3173"/>
                  </a:lnTo>
                  <a:lnTo>
                    <a:pt x="557" y="3238"/>
                  </a:lnTo>
                  <a:lnTo>
                    <a:pt x="622" y="3302"/>
                  </a:lnTo>
                  <a:lnTo>
                    <a:pt x="691" y="3361"/>
                  </a:lnTo>
                  <a:lnTo>
                    <a:pt x="763" y="3417"/>
                  </a:lnTo>
                  <a:lnTo>
                    <a:pt x="837" y="3470"/>
                  </a:lnTo>
                  <a:lnTo>
                    <a:pt x="914" y="3520"/>
                  </a:lnTo>
                  <a:lnTo>
                    <a:pt x="994" y="3565"/>
                  </a:lnTo>
                  <a:lnTo>
                    <a:pt x="1075" y="3608"/>
                  </a:lnTo>
                  <a:lnTo>
                    <a:pt x="1159" y="3646"/>
                  </a:lnTo>
                  <a:lnTo>
                    <a:pt x="1245" y="3680"/>
                  </a:lnTo>
                  <a:lnTo>
                    <a:pt x="1334" y="3709"/>
                  </a:lnTo>
                  <a:lnTo>
                    <a:pt x="1423" y="3735"/>
                  </a:lnTo>
                  <a:lnTo>
                    <a:pt x="1516" y="3756"/>
                  </a:lnTo>
                  <a:lnTo>
                    <a:pt x="1608" y="3773"/>
                  </a:lnTo>
                  <a:lnTo>
                    <a:pt x="1703" y="3785"/>
                  </a:lnTo>
                  <a:lnTo>
                    <a:pt x="1799" y="3793"/>
                  </a:lnTo>
                  <a:lnTo>
                    <a:pt x="1897"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6" name="Text Box 43">
              <a:extLst>
                <a:ext uri="{FF2B5EF4-FFF2-40B4-BE49-F238E27FC236}">
                  <a16:creationId xmlns:a16="http://schemas.microsoft.com/office/drawing/2014/main" id="{DE43220E-C5E8-B897-5C4B-0C1C83598AC0}"/>
                </a:ext>
              </a:extLst>
            </p:cNvPr>
            <p:cNvSpPr txBox="1">
              <a:spLocks noChangeArrowheads="1"/>
            </p:cNvSpPr>
            <p:nvPr/>
          </p:nvSpPr>
          <p:spPr bwMode="auto">
            <a:xfrm>
              <a:off x="1483" y="1248"/>
              <a:ext cx="725"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0" cap="none" spc="0" normalizeH="0" baseline="0" noProof="0">
                <a:ln>
                  <a:noFill/>
                </a:ln>
                <a:solidFill>
                  <a:srgbClr val="FFFFFF"/>
                </a:solidFill>
                <a:effectLst/>
                <a:uLnTx/>
                <a:uFillTx/>
                <a:latin typeface="Arial" panose="020B0604020202020204" pitchFamily="34" charset="0"/>
              </a:endParaRPr>
            </a:p>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Process        Control</a:t>
              </a:r>
            </a:p>
          </p:txBody>
        </p:sp>
        <p:grpSp>
          <p:nvGrpSpPr>
            <p:cNvPr id="27" name="Group 41">
              <a:extLst>
                <a:ext uri="{FF2B5EF4-FFF2-40B4-BE49-F238E27FC236}">
                  <a16:creationId xmlns:a16="http://schemas.microsoft.com/office/drawing/2014/main" id="{F90F1F3B-376A-E5C3-8AD2-63BFE0F20D2C}"/>
                </a:ext>
              </a:extLst>
            </p:cNvPr>
            <p:cNvGrpSpPr>
              <a:grpSpLocks/>
            </p:cNvGrpSpPr>
            <p:nvPr/>
          </p:nvGrpSpPr>
          <p:grpSpPr bwMode="auto">
            <a:xfrm>
              <a:off x="2400" y="1211"/>
              <a:ext cx="842" cy="718"/>
              <a:chOff x="2400" y="1211"/>
              <a:chExt cx="842" cy="718"/>
            </a:xfrm>
          </p:grpSpPr>
          <p:sp>
            <p:nvSpPr>
              <p:cNvPr id="47" name="Freeform 48">
                <a:extLst>
                  <a:ext uri="{FF2B5EF4-FFF2-40B4-BE49-F238E27FC236}">
                    <a16:creationId xmlns:a16="http://schemas.microsoft.com/office/drawing/2014/main" id="{550E2CFC-7FC3-3C97-925C-9AD9FC5D399C}"/>
                  </a:ext>
                </a:extLst>
              </p:cNvPr>
              <p:cNvSpPr>
                <a:spLocks/>
              </p:cNvSpPr>
              <p:nvPr/>
            </p:nvSpPr>
            <p:spPr bwMode="auto">
              <a:xfrm>
                <a:off x="2448" y="1211"/>
                <a:ext cx="727" cy="718"/>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0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0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7" y="3795"/>
                    </a:moveTo>
                    <a:lnTo>
                      <a:pt x="1995" y="3792"/>
                    </a:lnTo>
                    <a:lnTo>
                      <a:pt x="2091" y="3786"/>
                    </a:lnTo>
                    <a:lnTo>
                      <a:pt x="2186" y="3774"/>
                    </a:lnTo>
                    <a:lnTo>
                      <a:pt x="2279" y="3756"/>
                    </a:lnTo>
                    <a:lnTo>
                      <a:pt x="2371" y="3736"/>
                    </a:lnTo>
                    <a:lnTo>
                      <a:pt x="2461" y="3709"/>
                    </a:lnTo>
                    <a:lnTo>
                      <a:pt x="2549" y="3680"/>
                    </a:lnTo>
                    <a:lnTo>
                      <a:pt x="2635" y="3645"/>
                    </a:lnTo>
                    <a:lnTo>
                      <a:pt x="2719" y="3608"/>
                    </a:lnTo>
                    <a:lnTo>
                      <a:pt x="2801" y="3566"/>
                    </a:lnTo>
                    <a:lnTo>
                      <a:pt x="2880" y="3520"/>
                    </a:lnTo>
                    <a:lnTo>
                      <a:pt x="2958" y="3471"/>
                    </a:lnTo>
                    <a:lnTo>
                      <a:pt x="3032" y="3417"/>
                    </a:lnTo>
                    <a:lnTo>
                      <a:pt x="3104" y="3361"/>
                    </a:lnTo>
                    <a:lnTo>
                      <a:pt x="3172" y="3301"/>
                    </a:lnTo>
                    <a:lnTo>
                      <a:pt x="3238" y="3239"/>
                    </a:lnTo>
                    <a:lnTo>
                      <a:pt x="3301" y="3172"/>
                    </a:lnTo>
                    <a:lnTo>
                      <a:pt x="3361" y="3103"/>
                    </a:lnTo>
                    <a:lnTo>
                      <a:pt x="3418" y="3031"/>
                    </a:lnTo>
                    <a:lnTo>
                      <a:pt x="3470" y="2957"/>
                    </a:lnTo>
                    <a:lnTo>
                      <a:pt x="3520" y="2880"/>
                    </a:lnTo>
                    <a:lnTo>
                      <a:pt x="3566" y="2800"/>
                    </a:lnTo>
                    <a:lnTo>
                      <a:pt x="3607" y="2719"/>
                    </a:lnTo>
                    <a:lnTo>
                      <a:pt x="3645" y="2635"/>
                    </a:lnTo>
                    <a:lnTo>
                      <a:pt x="3679" y="2549"/>
                    </a:lnTo>
                    <a:lnTo>
                      <a:pt x="3710"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10" y="1334"/>
                    </a:lnTo>
                    <a:lnTo>
                      <a:pt x="3679" y="1246"/>
                    </a:lnTo>
                    <a:lnTo>
                      <a:pt x="3645" y="1160"/>
                    </a:lnTo>
                    <a:lnTo>
                      <a:pt x="3607" y="1076"/>
                    </a:lnTo>
                    <a:lnTo>
                      <a:pt x="3566" y="994"/>
                    </a:lnTo>
                    <a:lnTo>
                      <a:pt x="3520" y="915"/>
                    </a:lnTo>
                    <a:lnTo>
                      <a:pt x="3470" y="837"/>
                    </a:lnTo>
                    <a:lnTo>
                      <a:pt x="3418" y="763"/>
                    </a:lnTo>
                    <a:lnTo>
                      <a:pt x="3361" y="691"/>
                    </a:lnTo>
                    <a:lnTo>
                      <a:pt x="3301" y="623"/>
                    </a:lnTo>
                    <a:lnTo>
                      <a:pt x="3238" y="557"/>
                    </a:lnTo>
                    <a:lnTo>
                      <a:pt x="3172" y="494"/>
                    </a:lnTo>
                    <a:lnTo>
                      <a:pt x="3104" y="434"/>
                    </a:lnTo>
                    <a:lnTo>
                      <a:pt x="3032" y="377"/>
                    </a:lnTo>
                    <a:lnTo>
                      <a:pt x="2958" y="325"/>
                    </a:lnTo>
                    <a:lnTo>
                      <a:pt x="2880" y="275"/>
                    </a:lnTo>
                    <a:lnTo>
                      <a:pt x="2801" y="229"/>
                    </a:lnTo>
                    <a:lnTo>
                      <a:pt x="2719" y="188"/>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8"/>
                    </a:lnTo>
                    <a:lnTo>
                      <a:pt x="995" y="229"/>
                    </a:lnTo>
                    <a:lnTo>
                      <a:pt x="915" y="275"/>
                    </a:lnTo>
                    <a:lnTo>
                      <a:pt x="838" y="325"/>
                    </a:lnTo>
                    <a:lnTo>
                      <a:pt x="764" y="377"/>
                    </a:lnTo>
                    <a:lnTo>
                      <a:pt x="692" y="434"/>
                    </a:lnTo>
                    <a:lnTo>
                      <a:pt x="623" y="494"/>
                    </a:lnTo>
                    <a:lnTo>
                      <a:pt x="557" y="557"/>
                    </a:lnTo>
                    <a:lnTo>
                      <a:pt x="495" y="623"/>
                    </a:lnTo>
                    <a:lnTo>
                      <a:pt x="435" y="691"/>
                    </a:lnTo>
                    <a:lnTo>
                      <a:pt x="378" y="763"/>
                    </a:lnTo>
                    <a:lnTo>
                      <a:pt x="325" y="837"/>
                    </a:lnTo>
                    <a:lnTo>
                      <a:pt x="276" y="915"/>
                    </a:lnTo>
                    <a:lnTo>
                      <a:pt x="230" y="994"/>
                    </a:lnTo>
                    <a:lnTo>
                      <a:pt x="187" y="1076"/>
                    </a:lnTo>
                    <a:lnTo>
                      <a:pt x="150" y="1160"/>
                    </a:lnTo>
                    <a:lnTo>
                      <a:pt x="115" y="1246"/>
                    </a:lnTo>
                    <a:lnTo>
                      <a:pt x="86" y="1334"/>
                    </a:lnTo>
                    <a:lnTo>
                      <a:pt x="60" y="1424"/>
                    </a:lnTo>
                    <a:lnTo>
                      <a:pt x="39" y="1516"/>
                    </a:lnTo>
                    <a:lnTo>
                      <a:pt x="23" y="1609"/>
                    </a:lnTo>
                    <a:lnTo>
                      <a:pt x="10" y="1704"/>
                    </a:lnTo>
                    <a:lnTo>
                      <a:pt x="3" y="1800"/>
                    </a:lnTo>
                    <a:lnTo>
                      <a:pt x="0" y="1898"/>
                    </a:lnTo>
                    <a:lnTo>
                      <a:pt x="3" y="1995"/>
                    </a:lnTo>
                    <a:lnTo>
                      <a:pt x="10" y="2091"/>
                    </a:lnTo>
                    <a:lnTo>
                      <a:pt x="23" y="2186"/>
                    </a:lnTo>
                    <a:lnTo>
                      <a:pt x="39" y="2279"/>
                    </a:lnTo>
                    <a:lnTo>
                      <a:pt x="60" y="2371"/>
                    </a:lnTo>
                    <a:lnTo>
                      <a:pt x="86" y="2460"/>
                    </a:lnTo>
                    <a:lnTo>
                      <a:pt x="115" y="2549"/>
                    </a:lnTo>
                    <a:lnTo>
                      <a:pt x="150" y="2635"/>
                    </a:lnTo>
                    <a:lnTo>
                      <a:pt x="187" y="2719"/>
                    </a:lnTo>
                    <a:lnTo>
                      <a:pt x="230" y="2800"/>
                    </a:lnTo>
                    <a:lnTo>
                      <a:pt x="276" y="2880"/>
                    </a:lnTo>
                    <a:lnTo>
                      <a:pt x="325" y="2957"/>
                    </a:lnTo>
                    <a:lnTo>
                      <a:pt x="378" y="3031"/>
                    </a:lnTo>
                    <a:lnTo>
                      <a:pt x="435" y="3103"/>
                    </a:lnTo>
                    <a:lnTo>
                      <a:pt x="495" y="3172"/>
                    </a:lnTo>
                    <a:lnTo>
                      <a:pt x="557" y="3239"/>
                    </a:lnTo>
                    <a:lnTo>
                      <a:pt x="623" y="3301"/>
                    </a:lnTo>
                    <a:lnTo>
                      <a:pt x="692" y="3361"/>
                    </a:lnTo>
                    <a:lnTo>
                      <a:pt x="764" y="3417"/>
                    </a:lnTo>
                    <a:lnTo>
                      <a:pt x="838" y="3471"/>
                    </a:lnTo>
                    <a:lnTo>
                      <a:pt x="915" y="3520"/>
                    </a:lnTo>
                    <a:lnTo>
                      <a:pt x="995" y="3566"/>
                    </a:lnTo>
                    <a:lnTo>
                      <a:pt x="1077" y="3608"/>
                    </a:lnTo>
                    <a:lnTo>
                      <a:pt x="1161" y="3645"/>
                    </a:lnTo>
                    <a:lnTo>
                      <a:pt x="1247" y="3680"/>
                    </a:lnTo>
                    <a:lnTo>
                      <a:pt x="1335" y="3709"/>
                    </a:lnTo>
                    <a:lnTo>
                      <a:pt x="1424" y="3736"/>
                    </a:lnTo>
                    <a:lnTo>
                      <a:pt x="1516" y="3756"/>
                    </a:lnTo>
                    <a:lnTo>
                      <a:pt x="1610" y="3774"/>
                    </a:lnTo>
                    <a:lnTo>
                      <a:pt x="1704" y="3786"/>
                    </a:lnTo>
                    <a:lnTo>
                      <a:pt x="1800" y="3792"/>
                    </a:lnTo>
                    <a:lnTo>
                      <a:pt x="1897"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8" name="Text Box 55">
                <a:extLst>
                  <a:ext uri="{FF2B5EF4-FFF2-40B4-BE49-F238E27FC236}">
                    <a16:creationId xmlns:a16="http://schemas.microsoft.com/office/drawing/2014/main" id="{F68E8A78-17C1-76BB-2B99-D2D566A0673F}"/>
                  </a:ext>
                </a:extLst>
              </p:cNvPr>
              <p:cNvSpPr txBox="1">
                <a:spLocks noChangeArrowheads="1"/>
              </p:cNvSpPr>
              <p:nvPr/>
            </p:nvSpPr>
            <p:spPr bwMode="auto">
              <a:xfrm>
                <a:off x="2400" y="1392"/>
                <a:ext cx="842"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Information Management</a:t>
                </a:r>
              </a:p>
            </p:txBody>
          </p:sp>
        </p:grpSp>
        <p:sp>
          <p:nvSpPr>
            <p:cNvPr id="28" name="Line 27">
              <a:extLst>
                <a:ext uri="{FF2B5EF4-FFF2-40B4-BE49-F238E27FC236}">
                  <a16:creationId xmlns:a16="http://schemas.microsoft.com/office/drawing/2014/main" id="{D105D4C9-DBBD-F239-DD4E-B890B6A7AB8A}"/>
                </a:ext>
              </a:extLst>
            </p:cNvPr>
            <p:cNvSpPr>
              <a:spLocks noChangeShapeType="1"/>
            </p:cNvSpPr>
            <p:nvPr/>
          </p:nvSpPr>
          <p:spPr bwMode="auto">
            <a:xfrm rot="5400000">
              <a:off x="1812" y="1116"/>
              <a:ext cx="1" cy="2473"/>
            </a:xfrm>
            <a:prstGeom prst="line">
              <a:avLst/>
            </a:prstGeom>
            <a:noFill/>
            <a:ln w="3175">
              <a:solidFill>
                <a:srgbClr val="6666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anose="020B0604030504040204" pitchFamily="34" charset="0"/>
              </a:endParaRPr>
            </a:p>
          </p:txBody>
        </p:sp>
        <p:grpSp>
          <p:nvGrpSpPr>
            <p:cNvPr id="29" name="Group 45">
              <a:extLst>
                <a:ext uri="{FF2B5EF4-FFF2-40B4-BE49-F238E27FC236}">
                  <a16:creationId xmlns:a16="http://schemas.microsoft.com/office/drawing/2014/main" id="{A79B448A-C7FC-26A3-4754-20AA0CF36052}"/>
                </a:ext>
              </a:extLst>
            </p:cNvPr>
            <p:cNvGrpSpPr>
              <a:grpSpLocks/>
            </p:cNvGrpSpPr>
            <p:nvPr/>
          </p:nvGrpSpPr>
          <p:grpSpPr bwMode="auto">
            <a:xfrm>
              <a:off x="384" y="2020"/>
              <a:ext cx="781" cy="719"/>
              <a:chOff x="384" y="2020"/>
              <a:chExt cx="781" cy="719"/>
            </a:xfrm>
          </p:grpSpPr>
          <p:sp>
            <p:nvSpPr>
              <p:cNvPr id="45" name="Freeform 81">
                <a:extLst>
                  <a:ext uri="{FF2B5EF4-FFF2-40B4-BE49-F238E27FC236}">
                    <a16:creationId xmlns:a16="http://schemas.microsoft.com/office/drawing/2014/main" id="{1082E8AA-154C-562A-5D57-2322F13947E9}"/>
                  </a:ext>
                </a:extLst>
              </p:cNvPr>
              <p:cNvSpPr>
                <a:spLocks/>
              </p:cNvSpPr>
              <p:nvPr/>
            </p:nvSpPr>
            <p:spPr bwMode="auto">
              <a:xfrm>
                <a:off x="404" y="2020"/>
                <a:ext cx="727" cy="719"/>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0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0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6"/>
                    </a:lnTo>
                    <a:lnTo>
                      <a:pt x="2880" y="3521"/>
                    </a:lnTo>
                    <a:lnTo>
                      <a:pt x="2957" y="3471"/>
                    </a:lnTo>
                    <a:lnTo>
                      <a:pt x="3031" y="3418"/>
                    </a:lnTo>
                    <a:lnTo>
                      <a:pt x="3103" y="3362"/>
                    </a:lnTo>
                    <a:lnTo>
                      <a:pt x="3172" y="3302"/>
                    </a:lnTo>
                    <a:lnTo>
                      <a:pt x="3238" y="3238"/>
                    </a:lnTo>
                    <a:lnTo>
                      <a:pt x="3301" y="3173"/>
                    </a:lnTo>
                    <a:lnTo>
                      <a:pt x="3360" y="3104"/>
                    </a:lnTo>
                    <a:lnTo>
                      <a:pt x="3417" y="3032"/>
                    </a:lnTo>
                    <a:lnTo>
                      <a:pt x="3470" y="2958"/>
                    </a:lnTo>
                    <a:lnTo>
                      <a:pt x="3519" y="2881"/>
                    </a:lnTo>
                    <a:lnTo>
                      <a:pt x="3565" y="2801"/>
                    </a:lnTo>
                    <a:lnTo>
                      <a:pt x="3608" y="2720"/>
                    </a:lnTo>
                    <a:lnTo>
                      <a:pt x="3646" y="2636"/>
                    </a:lnTo>
                    <a:lnTo>
                      <a:pt x="3679" y="2550"/>
                    </a:lnTo>
                    <a:lnTo>
                      <a:pt x="3709" y="2461"/>
                    </a:lnTo>
                    <a:lnTo>
                      <a:pt x="3735" y="2372"/>
                    </a:lnTo>
                    <a:lnTo>
                      <a:pt x="3756" y="2279"/>
                    </a:lnTo>
                    <a:lnTo>
                      <a:pt x="3773" y="2187"/>
                    </a:lnTo>
                    <a:lnTo>
                      <a:pt x="3785" y="2092"/>
                    </a:lnTo>
                    <a:lnTo>
                      <a:pt x="3793" y="1996"/>
                    </a:lnTo>
                    <a:lnTo>
                      <a:pt x="3795" y="1898"/>
                    </a:lnTo>
                    <a:lnTo>
                      <a:pt x="3793" y="1801"/>
                    </a:lnTo>
                    <a:lnTo>
                      <a:pt x="3785" y="1705"/>
                    </a:lnTo>
                    <a:lnTo>
                      <a:pt x="3773" y="1610"/>
                    </a:lnTo>
                    <a:lnTo>
                      <a:pt x="3756" y="1516"/>
                    </a:lnTo>
                    <a:lnTo>
                      <a:pt x="3735" y="1425"/>
                    </a:lnTo>
                    <a:lnTo>
                      <a:pt x="3709" y="1335"/>
                    </a:lnTo>
                    <a:lnTo>
                      <a:pt x="3679" y="1247"/>
                    </a:lnTo>
                    <a:lnTo>
                      <a:pt x="3646" y="1161"/>
                    </a:lnTo>
                    <a:lnTo>
                      <a:pt x="3608" y="1077"/>
                    </a:lnTo>
                    <a:lnTo>
                      <a:pt x="3565" y="995"/>
                    </a:lnTo>
                    <a:lnTo>
                      <a:pt x="3519" y="916"/>
                    </a:lnTo>
                    <a:lnTo>
                      <a:pt x="3470" y="838"/>
                    </a:lnTo>
                    <a:lnTo>
                      <a:pt x="3417" y="764"/>
                    </a:lnTo>
                    <a:lnTo>
                      <a:pt x="3360" y="692"/>
                    </a:lnTo>
                    <a:lnTo>
                      <a:pt x="3301" y="623"/>
                    </a:lnTo>
                    <a:lnTo>
                      <a:pt x="3238" y="557"/>
                    </a:lnTo>
                    <a:lnTo>
                      <a:pt x="3172" y="495"/>
                    </a:lnTo>
                    <a:lnTo>
                      <a:pt x="3103" y="435"/>
                    </a:lnTo>
                    <a:lnTo>
                      <a:pt x="3031" y="378"/>
                    </a:lnTo>
                    <a:lnTo>
                      <a:pt x="2957" y="325"/>
                    </a:lnTo>
                    <a:lnTo>
                      <a:pt x="2880" y="276"/>
                    </a:lnTo>
                    <a:lnTo>
                      <a:pt x="2801" y="230"/>
                    </a:lnTo>
                    <a:lnTo>
                      <a:pt x="2719" y="187"/>
                    </a:lnTo>
                    <a:lnTo>
                      <a:pt x="2634" y="150"/>
                    </a:lnTo>
                    <a:lnTo>
                      <a:pt x="2548" y="116"/>
                    </a:lnTo>
                    <a:lnTo>
                      <a:pt x="2461" y="86"/>
                    </a:lnTo>
                    <a:lnTo>
                      <a:pt x="2371" y="60"/>
                    </a:lnTo>
                    <a:lnTo>
                      <a:pt x="2279" y="39"/>
                    </a:lnTo>
                    <a:lnTo>
                      <a:pt x="2185" y="22"/>
                    </a:lnTo>
                    <a:lnTo>
                      <a:pt x="2091" y="10"/>
                    </a:lnTo>
                    <a:lnTo>
                      <a:pt x="1995" y="3"/>
                    </a:lnTo>
                    <a:lnTo>
                      <a:pt x="1898" y="0"/>
                    </a:lnTo>
                    <a:lnTo>
                      <a:pt x="1801" y="3"/>
                    </a:lnTo>
                    <a:lnTo>
                      <a:pt x="1704" y="10"/>
                    </a:lnTo>
                    <a:lnTo>
                      <a:pt x="1609" y="22"/>
                    </a:lnTo>
                    <a:lnTo>
                      <a:pt x="1516" y="39"/>
                    </a:lnTo>
                    <a:lnTo>
                      <a:pt x="1425" y="60"/>
                    </a:lnTo>
                    <a:lnTo>
                      <a:pt x="1334" y="86"/>
                    </a:lnTo>
                    <a:lnTo>
                      <a:pt x="1246" y="116"/>
                    </a:lnTo>
                    <a:lnTo>
                      <a:pt x="1160" y="150"/>
                    </a:lnTo>
                    <a:lnTo>
                      <a:pt x="1076" y="187"/>
                    </a:lnTo>
                    <a:lnTo>
                      <a:pt x="994" y="230"/>
                    </a:lnTo>
                    <a:lnTo>
                      <a:pt x="915" y="276"/>
                    </a:lnTo>
                    <a:lnTo>
                      <a:pt x="838" y="325"/>
                    </a:lnTo>
                    <a:lnTo>
                      <a:pt x="763" y="378"/>
                    </a:lnTo>
                    <a:lnTo>
                      <a:pt x="692" y="435"/>
                    </a:lnTo>
                    <a:lnTo>
                      <a:pt x="623" y="495"/>
                    </a:lnTo>
                    <a:lnTo>
                      <a:pt x="557" y="557"/>
                    </a:lnTo>
                    <a:lnTo>
                      <a:pt x="494" y="623"/>
                    </a:lnTo>
                    <a:lnTo>
                      <a:pt x="434" y="692"/>
                    </a:lnTo>
                    <a:lnTo>
                      <a:pt x="378" y="764"/>
                    </a:lnTo>
                    <a:lnTo>
                      <a:pt x="325" y="838"/>
                    </a:lnTo>
                    <a:lnTo>
                      <a:pt x="276" y="916"/>
                    </a:lnTo>
                    <a:lnTo>
                      <a:pt x="230" y="995"/>
                    </a:lnTo>
                    <a:lnTo>
                      <a:pt x="188" y="1077"/>
                    </a:lnTo>
                    <a:lnTo>
                      <a:pt x="150"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50" y="2636"/>
                    </a:lnTo>
                    <a:lnTo>
                      <a:pt x="188" y="2720"/>
                    </a:lnTo>
                    <a:lnTo>
                      <a:pt x="230" y="2801"/>
                    </a:lnTo>
                    <a:lnTo>
                      <a:pt x="276" y="2881"/>
                    </a:lnTo>
                    <a:lnTo>
                      <a:pt x="325" y="2958"/>
                    </a:lnTo>
                    <a:lnTo>
                      <a:pt x="378" y="3032"/>
                    </a:lnTo>
                    <a:lnTo>
                      <a:pt x="434" y="3104"/>
                    </a:lnTo>
                    <a:lnTo>
                      <a:pt x="494" y="3173"/>
                    </a:lnTo>
                    <a:lnTo>
                      <a:pt x="557" y="3238"/>
                    </a:lnTo>
                    <a:lnTo>
                      <a:pt x="623" y="3302"/>
                    </a:lnTo>
                    <a:lnTo>
                      <a:pt x="692" y="3362"/>
                    </a:lnTo>
                    <a:lnTo>
                      <a:pt x="763" y="3418"/>
                    </a:lnTo>
                    <a:lnTo>
                      <a:pt x="838" y="3471"/>
                    </a:lnTo>
                    <a:lnTo>
                      <a:pt x="915" y="3521"/>
                    </a:lnTo>
                    <a:lnTo>
                      <a:pt x="994" y="3566"/>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6" name="Text Box 82">
                <a:extLst>
                  <a:ext uri="{FF2B5EF4-FFF2-40B4-BE49-F238E27FC236}">
                    <a16:creationId xmlns:a16="http://schemas.microsoft.com/office/drawing/2014/main" id="{561F48E9-27AA-45F6-E66D-E758CE52FEBE}"/>
                  </a:ext>
                </a:extLst>
              </p:cNvPr>
              <p:cNvSpPr txBox="1">
                <a:spLocks noChangeArrowheads="1"/>
              </p:cNvSpPr>
              <p:nvPr/>
            </p:nvSpPr>
            <p:spPr bwMode="auto">
              <a:xfrm>
                <a:off x="384" y="2160"/>
                <a:ext cx="781"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Documents</a:t>
                </a:r>
                <a:b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b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&amp; </a:t>
                </a:r>
                <a:b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b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Records</a:t>
                </a:r>
              </a:p>
            </p:txBody>
          </p:sp>
        </p:grpSp>
        <p:grpSp>
          <p:nvGrpSpPr>
            <p:cNvPr id="30" name="Group 48">
              <a:extLst>
                <a:ext uri="{FF2B5EF4-FFF2-40B4-BE49-F238E27FC236}">
                  <a16:creationId xmlns:a16="http://schemas.microsoft.com/office/drawing/2014/main" id="{C879E63B-643C-76A9-CF57-5B3542F5BB97}"/>
                </a:ext>
              </a:extLst>
            </p:cNvPr>
            <p:cNvGrpSpPr>
              <a:grpSpLocks/>
            </p:cNvGrpSpPr>
            <p:nvPr/>
          </p:nvGrpSpPr>
          <p:grpSpPr bwMode="auto">
            <a:xfrm>
              <a:off x="1427" y="2020"/>
              <a:ext cx="781" cy="719"/>
              <a:chOff x="1427" y="2020"/>
              <a:chExt cx="781" cy="719"/>
            </a:xfrm>
          </p:grpSpPr>
          <p:sp>
            <p:nvSpPr>
              <p:cNvPr id="43" name="Freeform 30">
                <a:extLst>
                  <a:ext uri="{FF2B5EF4-FFF2-40B4-BE49-F238E27FC236}">
                    <a16:creationId xmlns:a16="http://schemas.microsoft.com/office/drawing/2014/main" id="{96664A32-4BAA-E29A-DD8E-3725500274B7}"/>
                  </a:ext>
                </a:extLst>
              </p:cNvPr>
              <p:cNvSpPr>
                <a:spLocks/>
              </p:cNvSpPr>
              <p:nvPr/>
            </p:nvSpPr>
            <p:spPr bwMode="auto">
              <a:xfrm>
                <a:off x="1444" y="2020"/>
                <a:ext cx="727" cy="719"/>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0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0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6"/>
                    </a:lnTo>
                    <a:lnTo>
                      <a:pt x="2879" y="3521"/>
                    </a:lnTo>
                    <a:lnTo>
                      <a:pt x="2957" y="3471"/>
                    </a:lnTo>
                    <a:lnTo>
                      <a:pt x="3031" y="3418"/>
                    </a:lnTo>
                    <a:lnTo>
                      <a:pt x="3103" y="3362"/>
                    </a:lnTo>
                    <a:lnTo>
                      <a:pt x="3171" y="3302"/>
                    </a:lnTo>
                    <a:lnTo>
                      <a:pt x="3238" y="3238"/>
                    </a:lnTo>
                    <a:lnTo>
                      <a:pt x="3300" y="3173"/>
                    </a:lnTo>
                    <a:lnTo>
                      <a:pt x="3360" y="3104"/>
                    </a:lnTo>
                    <a:lnTo>
                      <a:pt x="3417" y="3032"/>
                    </a:lnTo>
                    <a:lnTo>
                      <a:pt x="3470" y="2958"/>
                    </a:lnTo>
                    <a:lnTo>
                      <a:pt x="3519" y="2881"/>
                    </a:lnTo>
                    <a:lnTo>
                      <a:pt x="3565" y="2801"/>
                    </a:lnTo>
                    <a:lnTo>
                      <a:pt x="3606" y="2720"/>
                    </a:lnTo>
                    <a:lnTo>
                      <a:pt x="3644" y="2636"/>
                    </a:lnTo>
                    <a:lnTo>
                      <a:pt x="3679" y="2550"/>
                    </a:lnTo>
                    <a:lnTo>
                      <a:pt x="3709" y="2461"/>
                    </a:lnTo>
                    <a:lnTo>
                      <a:pt x="3735" y="2372"/>
                    </a:lnTo>
                    <a:lnTo>
                      <a:pt x="3756" y="2279"/>
                    </a:lnTo>
                    <a:lnTo>
                      <a:pt x="3772" y="2187"/>
                    </a:lnTo>
                    <a:lnTo>
                      <a:pt x="3785" y="2092"/>
                    </a:lnTo>
                    <a:lnTo>
                      <a:pt x="3792" y="1996"/>
                    </a:lnTo>
                    <a:lnTo>
                      <a:pt x="3795" y="1898"/>
                    </a:lnTo>
                    <a:lnTo>
                      <a:pt x="3792" y="1801"/>
                    </a:lnTo>
                    <a:lnTo>
                      <a:pt x="3785" y="1705"/>
                    </a:lnTo>
                    <a:lnTo>
                      <a:pt x="3772" y="1610"/>
                    </a:lnTo>
                    <a:lnTo>
                      <a:pt x="3756" y="1516"/>
                    </a:lnTo>
                    <a:lnTo>
                      <a:pt x="3735" y="1425"/>
                    </a:lnTo>
                    <a:lnTo>
                      <a:pt x="3709" y="1335"/>
                    </a:lnTo>
                    <a:lnTo>
                      <a:pt x="3679" y="1247"/>
                    </a:lnTo>
                    <a:lnTo>
                      <a:pt x="3644" y="1161"/>
                    </a:lnTo>
                    <a:lnTo>
                      <a:pt x="3606" y="1077"/>
                    </a:lnTo>
                    <a:lnTo>
                      <a:pt x="3565" y="995"/>
                    </a:lnTo>
                    <a:lnTo>
                      <a:pt x="3519" y="916"/>
                    </a:lnTo>
                    <a:lnTo>
                      <a:pt x="3470" y="838"/>
                    </a:lnTo>
                    <a:lnTo>
                      <a:pt x="3417" y="764"/>
                    </a:lnTo>
                    <a:lnTo>
                      <a:pt x="3360" y="692"/>
                    </a:lnTo>
                    <a:lnTo>
                      <a:pt x="3300" y="623"/>
                    </a:lnTo>
                    <a:lnTo>
                      <a:pt x="3238" y="557"/>
                    </a:lnTo>
                    <a:lnTo>
                      <a:pt x="3171" y="495"/>
                    </a:lnTo>
                    <a:lnTo>
                      <a:pt x="3103" y="435"/>
                    </a:lnTo>
                    <a:lnTo>
                      <a:pt x="3031" y="378"/>
                    </a:lnTo>
                    <a:lnTo>
                      <a:pt x="2957" y="325"/>
                    </a:lnTo>
                    <a:lnTo>
                      <a:pt x="2879" y="276"/>
                    </a:lnTo>
                    <a:lnTo>
                      <a:pt x="2800" y="230"/>
                    </a:lnTo>
                    <a:lnTo>
                      <a:pt x="2718" y="187"/>
                    </a:lnTo>
                    <a:lnTo>
                      <a:pt x="2634" y="150"/>
                    </a:lnTo>
                    <a:lnTo>
                      <a:pt x="2548" y="116"/>
                    </a:lnTo>
                    <a:lnTo>
                      <a:pt x="2460" y="86"/>
                    </a:lnTo>
                    <a:lnTo>
                      <a:pt x="2370" y="60"/>
                    </a:lnTo>
                    <a:lnTo>
                      <a:pt x="2279" y="39"/>
                    </a:lnTo>
                    <a:lnTo>
                      <a:pt x="2185" y="22"/>
                    </a:lnTo>
                    <a:lnTo>
                      <a:pt x="2090" y="10"/>
                    </a:lnTo>
                    <a:lnTo>
                      <a:pt x="1994" y="3"/>
                    </a:lnTo>
                    <a:lnTo>
                      <a:pt x="1897" y="0"/>
                    </a:lnTo>
                    <a:lnTo>
                      <a:pt x="1799" y="3"/>
                    </a:lnTo>
                    <a:lnTo>
                      <a:pt x="1703" y="10"/>
                    </a:lnTo>
                    <a:lnTo>
                      <a:pt x="1609" y="22"/>
                    </a:lnTo>
                    <a:lnTo>
                      <a:pt x="1516" y="39"/>
                    </a:lnTo>
                    <a:lnTo>
                      <a:pt x="1423" y="60"/>
                    </a:lnTo>
                    <a:lnTo>
                      <a:pt x="1334" y="86"/>
                    </a:lnTo>
                    <a:lnTo>
                      <a:pt x="1246" y="116"/>
                    </a:lnTo>
                    <a:lnTo>
                      <a:pt x="1160" y="150"/>
                    </a:lnTo>
                    <a:lnTo>
                      <a:pt x="1076" y="187"/>
                    </a:lnTo>
                    <a:lnTo>
                      <a:pt x="994" y="230"/>
                    </a:lnTo>
                    <a:lnTo>
                      <a:pt x="914" y="276"/>
                    </a:lnTo>
                    <a:lnTo>
                      <a:pt x="837" y="325"/>
                    </a:lnTo>
                    <a:lnTo>
                      <a:pt x="763" y="378"/>
                    </a:lnTo>
                    <a:lnTo>
                      <a:pt x="691" y="435"/>
                    </a:lnTo>
                    <a:lnTo>
                      <a:pt x="622" y="495"/>
                    </a:lnTo>
                    <a:lnTo>
                      <a:pt x="557" y="557"/>
                    </a:lnTo>
                    <a:lnTo>
                      <a:pt x="494" y="623"/>
                    </a:lnTo>
                    <a:lnTo>
                      <a:pt x="434" y="692"/>
                    </a:lnTo>
                    <a:lnTo>
                      <a:pt x="377" y="764"/>
                    </a:lnTo>
                    <a:lnTo>
                      <a:pt x="325" y="838"/>
                    </a:lnTo>
                    <a:lnTo>
                      <a:pt x="275" y="916"/>
                    </a:lnTo>
                    <a:lnTo>
                      <a:pt x="229" y="995"/>
                    </a:lnTo>
                    <a:lnTo>
                      <a:pt x="188" y="1077"/>
                    </a:lnTo>
                    <a:lnTo>
                      <a:pt x="149"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49" y="2636"/>
                    </a:lnTo>
                    <a:lnTo>
                      <a:pt x="188" y="2720"/>
                    </a:lnTo>
                    <a:lnTo>
                      <a:pt x="229" y="2801"/>
                    </a:lnTo>
                    <a:lnTo>
                      <a:pt x="275" y="2881"/>
                    </a:lnTo>
                    <a:lnTo>
                      <a:pt x="325" y="2958"/>
                    </a:lnTo>
                    <a:lnTo>
                      <a:pt x="377" y="3032"/>
                    </a:lnTo>
                    <a:lnTo>
                      <a:pt x="434" y="3104"/>
                    </a:lnTo>
                    <a:lnTo>
                      <a:pt x="494" y="3173"/>
                    </a:lnTo>
                    <a:lnTo>
                      <a:pt x="557" y="3238"/>
                    </a:lnTo>
                    <a:lnTo>
                      <a:pt x="622" y="3302"/>
                    </a:lnTo>
                    <a:lnTo>
                      <a:pt x="691" y="3362"/>
                    </a:lnTo>
                    <a:lnTo>
                      <a:pt x="763" y="3418"/>
                    </a:lnTo>
                    <a:lnTo>
                      <a:pt x="837" y="3471"/>
                    </a:lnTo>
                    <a:lnTo>
                      <a:pt x="914" y="3521"/>
                    </a:lnTo>
                    <a:lnTo>
                      <a:pt x="994" y="3566"/>
                    </a:lnTo>
                    <a:lnTo>
                      <a:pt x="1076" y="3608"/>
                    </a:lnTo>
                    <a:lnTo>
                      <a:pt x="1160" y="3646"/>
                    </a:lnTo>
                    <a:lnTo>
                      <a:pt x="1246" y="3680"/>
                    </a:lnTo>
                    <a:lnTo>
                      <a:pt x="1334" y="3710"/>
                    </a:lnTo>
                    <a:lnTo>
                      <a:pt x="1423" y="3735"/>
                    </a:lnTo>
                    <a:lnTo>
                      <a:pt x="1516" y="3757"/>
                    </a:lnTo>
                    <a:lnTo>
                      <a:pt x="1609" y="3774"/>
                    </a:lnTo>
                    <a:lnTo>
                      <a:pt x="1703" y="3786"/>
                    </a:lnTo>
                    <a:lnTo>
                      <a:pt x="1799" y="3793"/>
                    </a:lnTo>
                    <a:lnTo>
                      <a:pt x="1897"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4" name="Text Box 54">
                <a:extLst>
                  <a:ext uri="{FF2B5EF4-FFF2-40B4-BE49-F238E27FC236}">
                    <a16:creationId xmlns:a16="http://schemas.microsoft.com/office/drawing/2014/main" id="{4F18EE58-AF86-7E0D-7C4B-5796229E0855}"/>
                  </a:ext>
                </a:extLst>
              </p:cNvPr>
              <p:cNvSpPr txBox="1">
                <a:spLocks noChangeArrowheads="1"/>
              </p:cNvSpPr>
              <p:nvPr/>
            </p:nvSpPr>
            <p:spPr bwMode="auto">
              <a:xfrm>
                <a:off x="1427" y="2171"/>
                <a:ext cx="78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Occurrence Management</a:t>
                </a:r>
              </a:p>
            </p:txBody>
          </p:sp>
        </p:grpSp>
        <p:sp>
          <p:nvSpPr>
            <p:cNvPr id="31" name="Freeform 50">
              <a:extLst>
                <a:ext uri="{FF2B5EF4-FFF2-40B4-BE49-F238E27FC236}">
                  <a16:creationId xmlns:a16="http://schemas.microsoft.com/office/drawing/2014/main" id="{F1A517A8-CB4F-C560-A1F1-8DA7283DD76A}"/>
                </a:ext>
              </a:extLst>
            </p:cNvPr>
            <p:cNvSpPr>
              <a:spLocks/>
            </p:cNvSpPr>
            <p:nvPr/>
          </p:nvSpPr>
          <p:spPr bwMode="auto">
            <a:xfrm>
              <a:off x="2448" y="2016"/>
              <a:ext cx="727" cy="719"/>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0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0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6"/>
                  </a:lnTo>
                  <a:lnTo>
                    <a:pt x="2880" y="3521"/>
                  </a:lnTo>
                  <a:lnTo>
                    <a:pt x="2958" y="3471"/>
                  </a:lnTo>
                  <a:lnTo>
                    <a:pt x="3032" y="3418"/>
                  </a:lnTo>
                  <a:lnTo>
                    <a:pt x="3104" y="3362"/>
                  </a:lnTo>
                  <a:lnTo>
                    <a:pt x="3172" y="3302"/>
                  </a:lnTo>
                  <a:lnTo>
                    <a:pt x="3238" y="3238"/>
                  </a:lnTo>
                  <a:lnTo>
                    <a:pt x="3301" y="3173"/>
                  </a:lnTo>
                  <a:lnTo>
                    <a:pt x="3361" y="3104"/>
                  </a:lnTo>
                  <a:lnTo>
                    <a:pt x="3418" y="3032"/>
                  </a:lnTo>
                  <a:lnTo>
                    <a:pt x="3470" y="2958"/>
                  </a:lnTo>
                  <a:lnTo>
                    <a:pt x="3520" y="2881"/>
                  </a:lnTo>
                  <a:lnTo>
                    <a:pt x="3566" y="2801"/>
                  </a:lnTo>
                  <a:lnTo>
                    <a:pt x="3607" y="2720"/>
                  </a:lnTo>
                  <a:lnTo>
                    <a:pt x="3645" y="2636"/>
                  </a:lnTo>
                  <a:lnTo>
                    <a:pt x="3679" y="2550"/>
                  </a:lnTo>
                  <a:lnTo>
                    <a:pt x="3710" y="2461"/>
                  </a:lnTo>
                  <a:lnTo>
                    <a:pt x="3735" y="2372"/>
                  </a:lnTo>
                  <a:lnTo>
                    <a:pt x="3756" y="2279"/>
                  </a:lnTo>
                  <a:lnTo>
                    <a:pt x="3773" y="2187"/>
                  </a:lnTo>
                  <a:lnTo>
                    <a:pt x="3785" y="2092"/>
                  </a:lnTo>
                  <a:lnTo>
                    <a:pt x="3792" y="1996"/>
                  </a:lnTo>
                  <a:lnTo>
                    <a:pt x="3795" y="1898"/>
                  </a:lnTo>
                  <a:lnTo>
                    <a:pt x="3792" y="1801"/>
                  </a:lnTo>
                  <a:lnTo>
                    <a:pt x="3785" y="1705"/>
                  </a:lnTo>
                  <a:lnTo>
                    <a:pt x="3773" y="1610"/>
                  </a:lnTo>
                  <a:lnTo>
                    <a:pt x="3756" y="1516"/>
                  </a:lnTo>
                  <a:lnTo>
                    <a:pt x="3735" y="1425"/>
                  </a:lnTo>
                  <a:lnTo>
                    <a:pt x="3710" y="1335"/>
                  </a:lnTo>
                  <a:lnTo>
                    <a:pt x="3679" y="1247"/>
                  </a:lnTo>
                  <a:lnTo>
                    <a:pt x="3645" y="1161"/>
                  </a:lnTo>
                  <a:lnTo>
                    <a:pt x="3607" y="1077"/>
                  </a:lnTo>
                  <a:lnTo>
                    <a:pt x="3566" y="995"/>
                  </a:lnTo>
                  <a:lnTo>
                    <a:pt x="3520" y="916"/>
                  </a:lnTo>
                  <a:lnTo>
                    <a:pt x="3470" y="838"/>
                  </a:lnTo>
                  <a:lnTo>
                    <a:pt x="3418" y="764"/>
                  </a:lnTo>
                  <a:lnTo>
                    <a:pt x="3361" y="692"/>
                  </a:lnTo>
                  <a:lnTo>
                    <a:pt x="3301" y="623"/>
                  </a:lnTo>
                  <a:lnTo>
                    <a:pt x="3238" y="557"/>
                  </a:lnTo>
                  <a:lnTo>
                    <a:pt x="3172" y="495"/>
                  </a:lnTo>
                  <a:lnTo>
                    <a:pt x="3104" y="435"/>
                  </a:lnTo>
                  <a:lnTo>
                    <a:pt x="3032" y="378"/>
                  </a:lnTo>
                  <a:lnTo>
                    <a:pt x="2958" y="325"/>
                  </a:lnTo>
                  <a:lnTo>
                    <a:pt x="2880" y="276"/>
                  </a:lnTo>
                  <a:lnTo>
                    <a:pt x="2801" y="230"/>
                  </a:lnTo>
                  <a:lnTo>
                    <a:pt x="2719" y="187"/>
                  </a:lnTo>
                  <a:lnTo>
                    <a:pt x="2635" y="150"/>
                  </a:lnTo>
                  <a:lnTo>
                    <a:pt x="2549" y="116"/>
                  </a:lnTo>
                  <a:lnTo>
                    <a:pt x="2461" y="86"/>
                  </a:lnTo>
                  <a:lnTo>
                    <a:pt x="2371" y="60"/>
                  </a:lnTo>
                  <a:lnTo>
                    <a:pt x="2279" y="39"/>
                  </a:lnTo>
                  <a:lnTo>
                    <a:pt x="2186" y="22"/>
                  </a:lnTo>
                  <a:lnTo>
                    <a:pt x="2091" y="10"/>
                  </a:lnTo>
                  <a:lnTo>
                    <a:pt x="1995" y="3"/>
                  </a:lnTo>
                  <a:lnTo>
                    <a:pt x="1897" y="0"/>
                  </a:lnTo>
                  <a:lnTo>
                    <a:pt x="1800" y="3"/>
                  </a:lnTo>
                  <a:lnTo>
                    <a:pt x="1704" y="10"/>
                  </a:lnTo>
                  <a:lnTo>
                    <a:pt x="1610" y="22"/>
                  </a:lnTo>
                  <a:lnTo>
                    <a:pt x="1516" y="39"/>
                  </a:lnTo>
                  <a:lnTo>
                    <a:pt x="1424" y="60"/>
                  </a:lnTo>
                  <a:lnTo>
                    <a:pt x="1335" y="86"/>
                  </a:lnTo>
                  <a:lnTo>
                    <a:pt x="1247" y="116"/>
                  </a:lnTo>
                  <a:lnTo>
                    <a:pt x="1161" y="150"/>
                  </a:lnTo>
                  <a:lnTo>
                    <a:pt x="1077" y="187"/>
                  </a:lnTo>
                  <a:lnTo>
                    <a:pt x="995" y="230"/>
                  </a:lnTo>
                  <a:lnTo>
                    <a:pt x="915" y="276"/>
                  </a:lnTo>
                  <a:lnTo>
                    <a:pt x="838" y="325"/>
                  </a:lnTo>
                  <a:lnTo>
                    <a:pt x="764" y="378"/>
                  </a:lnTo>
                  <a:lnTo>
                    <a:pt x="692" y="435"/>
                  </a:lnTo>
                  <a:lnTo>
                    <a:pt x="623" y="495"/>
                  </a:lnTo>
                  <a:lnTo>
                    <a:pt x="557" y="557"/>
                  </a:lnTo>
                  <a:lnTo>
                    <a:pt x="495" y="623"/>
                  </a:lnTo>
                  <a:lnTo>
                    <a:pt x="435" y="692"/>
                  </a:lnTo>
                  <a:lnTo>
                    <a:pt x="378" y="764"/>
                  </a:lnTo>
                  <a:lnTo>
                    <a:pt x="325" y="838"/>
                  </a:lnTo>
                  <a:lnTo>
                    <a:pt x="276" y="916"/>
                  </a:lnTo>
                  <a:lnTo>
                    <a:pt x="230" y="995"/>
                  </a:lnTo>
                  <a:lnTo>
                    <a:pt x="187" y="1077"/>
                  </a:lnTo>
                  <a:lnTo>
                    <a:pt x="150" y="1161"/>
                  </a:lnTo>
                  <a:lnTo>
                    <a:pt x="115" y="1247"/>
                  </a:lnTo>
                  <a:lnTo>
                    <a:pt x="86" y="1335"/>
                  </a:lnTo>
                  <a:lnTo>
                    <a:pt x="60" y="1425"/>
                  </a:lnTo>
                  <a:lnTo>
                    <a:pt x="39" y="1516"/>
                  </a:lnTo>
                  <a:lnTo>
                    <a:pt x="23" y="1610"/>
                  </a:lnTo>
                  <a:lnTo>
                    <a:pt x="10" y="1705"/>
                  </a:lnTo>
                  <a:lnTo>
                    <a:pt x="3" y="1801"/>
                  </a:lnTo>
                  <a:lnTo>
                    <a:pt x="0" y="1898"/>
                  </a:lnTo>
                  <a:lnTo>
                    <a:pt x="3" y="1996"/>
                  </a:lnTo>
                  <a:lnTo>
                    <a:pt x="10" y="2092"/>
                  </a:lnTo>
                  <a:lnTo>
                    <a:pt x="23" y="2187"/>
                  </a:lnTo>
                  <a:lnTo>
                    <a:pt x="39" y="2279"/>
                  </a:lnTo>
                  <a:lnTo>
                    <a:pt x="60" y="2372"/>
                  </a:lnTo>
                  <a:lnTo>
                    <a:pt x="86" y="2461"/>
                  </a:lnTo>
                  <a:lnTo>
                    <a:pt x="115" y="2550"/>
                  </a:lnTo>
                  <a:lnTo>
                    <a:pt x="150" y="2636"/>
                  </a:lnTo>
                  <a:lnTo>
                    <a:pt x="187" y="2720"/>
                  </a:lnTo>
                  <a:lnTo>
                    <a:pt x="230" y="2801"/>
                  </a:lnTo>
                  <a:lnTo>
                    <a:pt x="276" y="2881"/>
                  </a:lnTo>
                  <a:lnTo>
                    <a:pt x="325" y="2958"/>
                  </a:lnTo>
                  <a:lnTo>
                    <a:pt x="378" y="3032"/>
                  </a:lnTo>
                  <a:lnTo>
                    <a:pt x="435" y="3104"/>
                  </a:lnTo>
                  <a:lnTo>
                    <a:pt x="495" y="3173"/>
                  </a:lnTo>
                  <a:lnTo>
                    <a:pt x="557" y="3238"/>
                  </a:lnTo>
                  <a:lnTo>
                    <a:pt x="623" y="3302"/>
                  </a:lnTo>
                  <a:lnTo>
                    <a:pt x="692" y="3362"/>
                  </a:lnTo>
                  <a:lnTo>
                    <a:pt x="764" y="3418"/>
                  </a:lnTo>
                  <a:lnTo>
                    <a:pt x="838" y="3471"/>
                  </a:lnTo>
                  <a:lnTo>
                    <a:pt x="915" y="3521"/>
                  </a:lnTo>
                  <a:lnTo>
                    <a:pt x="995" y="3566"/>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2" name="Text Box 51">
              <a:extLst>
                <a:ext uri="{FF2B5EF4-FFF2-40B4-BE49-F238E27FC236}">
                  <a16:creationId xmlns:a16="http://schemas.microsoft.com/office/drawing/2014/main" id="{9C84DEF2-C20B-05D0-2295-422B14843F48}"/>
                </a:ext>
              </a:extLst>
            </p:cNvPr>
            <p:cNvSpPr txBox="1">
              <a:spLocks noChangeArrowheads="1"/>
            </p:cNvSpPr>
            <p:nvPr/>
          </p:nvSpPr>
          <p:spPr bwMode="auto">
            <a:xfrm>
              <a:off x="2435" y="2064"/>
              <a:ext cx="781"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endParaRPr kumimoji="0" lang="en-US" altLang="en-US" sz="1200" b="1" i="0" u="none" strike="noStrike" kern="0" cap="none" spc="0" normalizeH="0" baseline="0" noProof="0">
                <a:ln>
                  <a:noFill/>
                </a:ln>
                <a:solidFill>
                  <a:srgbClr val="FFFFFF"/>
                </a:solidFill>
                <a:effectLst/>
                <a:uLnTx/>
                <a:uFillTx/>
                <a:latin typeface="Arial" panose="020B0604020202020204" pitchFamily="34" charset="0"/>
              </a:endParaRPr>
            </a:p>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Assessment</a:t>
              </a:r>
            </a:p>
          </p:txBody>
        </p:sp>
        <p:sp>
          <p:nvSpPr>
            <p:cNvPr id="33" name="Line 27">
              <a:extLst>
                <a:ext uri="{FF2B5EF4-FFF2-40B4-BE49-F238E27FC236}">
                  <a16:creationId xmlns:a16="http://schemas.microsoft.com/office/drawing/2014/main" id="{44D801E2-CC1E-E2DB-7141-1EA684EDBC22}"/>
                </a:ext>
              </a:extLst>
            </p:cNvPr>
            <p:cNvSpPr>
              <a:spLocks noChangeShapeType="1"/>
            </p:cNvSpPr>
            <p:nvPr/>
          </p:nvSpPr>
          <p:spPr bwMode="auto">
            <a:xfrm rot="5400000">
              <a:off x="1860" y="1931"/>
              <a:ext cx="1" cy="2473"/>
            </a:xfrm>
            <a:prstGeom prst="line">
              <a:avLst/>
            </a:prstGeom>
            <a:noFill/>
            <a:ln w="3175">
              <a:solidFill>
                <a:srgbClr val="666699"/>
              </a:solidFill>
              <a:round/>
              <a:headEnd/>
              <a:tailEnd/>
            </a:ln>
            <a:extLst>
              <a:ext uri="{909E8E84-426E-40DD-AFC4-6F175D3DCCD1}">
                <a14:hiddenFill xmlns:a14="http://schemas.microsoft.com/office/drawing/2010/main">
                  <a:noFill/>
                </a14:hiddenFill>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Verdana" panose="020B0604030504040204" pitchFamily="34" charset="0"/>
              </a:endParaRPr>
            </a:p>
          </p:txBody>
        </p:sp>
        <p:grpSp>
          <p:nvGrpSpPr>
            <p:cNvPr id="34" name="Group 54">
              <a:extLst>
                <a:ext uri="{FF2B5EF4-FFF2-40B4-BE49-F238E27FC236}">
                  <a16:creationId xmlns:a16="http://schemas.microsoft.com/office/drawing/2014/main" id="{2B56391C-67BA-FE48-DDB5-CB2D99547D1F}"/>
                </a:ext>
              </a:extLst>
            </p:cNvPr>
            <p:cNvGrpSpPr>
              <a:grpSpLocks/>
            </p:cNvGrpSpPr>
            <p:nvPr/>
          </p:nvGrpSpPr>
          <p:grpSpPr bwMode="auto">
            <a:xfrm>
              <a:off x="336" y="2834"/>
              <a:ext cx="895" cy="718"/>
              <a:chOff x="336" y="2834"/>
              <a:chExt cx="895" cy="718"/>
            </a:xfrm>
          </p:grpSpPr>
          <p:sp>
            <p:nvSpPr>
              <p:cNvPr id="41" name="Freeform 57">
                <a:extLst>
                  <a:ext uri="{FF2B5EF4-FFF2-40B4-BE49-F238E27FC236}">
                    <a16:creationId xmlns:a16="http://schemas.microsoft.com/office/drawing/2014/main" id="{F933CB2E-F901-7635-FAD8-D97F06799F13}"/>
                  </a:ext>
                </a:extLst>
              </p:cNvPr>
              <p:cNvSpPr>
                <a:spLocks/>
              </p:cNvSpPr>
              <p:nvPr/>
            </p:nvSpPr>
            <p:spPr bwMode="auto">
              <a:xfrm>
                <a:off x="430" y="2834"/>
                <a:ext cx="726" cy="718"/>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0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0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5"/>
                    </a:lnTo>
                    <a:lnTo>
                      <a:pt x="2880" y="3520"/>
                    </a:lnTo>
                    <a:lnTo>
                      <a:pt x="2957" y="3471"/>
                    </a:lnTo>
                    <a:lnTo>
                      <a:pt x="3031" y="3417"/>
                    </a:lnTo>
                    <a:lnTo>
                      <a:pt x="3103" y="3362"/>
                    </a:lnTo>
                    <a:lnTo>
                      <a:pt x="3172" y="3302"/>
                    </a:lnTo>
                    <a:lnTo>
                      <a:pt x="3238" y="3238"/>
                    </a:lnTo>
                    <a:lnTo>
                      <a:pt x="3301" y="3173"/>
                    </a:lnTo>
                    <a:lnTo>
                      <a:pt x="3360" y="3103"/>
                    </a:lnTo>
                    <a:lnTo>
                      <a:pt x="3417" y="3032"/>
                    </a:lnTo>
                    <a:lnTo>
                      <a:pt x="3470" y="2957"/>
                    </a:lnTo>
                    <a:lnTo>
                      <a:pt x="3519" y="2881"/>
                    </a:lnTo>
                    <a:lnTo>
                      <a:pt x="3565" y="2801"/>
                    </a:lnTo>
                    <a:lnTo>
                      <a:pt x="3608" y="2720"/>
                    </a:lnTo>
                    <a:lnTo>
                      <a:pt x="3646" y="2636"/>
                    </a:lnTo>
                    <a:lnTo>
                      <a:pt x="3679" y="2550"/>
                    </a:lnTo>
                    <a:lnTo>
                      <a:pt x="3709" y="2461"/>
                    </a:lnTo>
                    <a:lnTo>
                      <a:pt x="3735" y="2371"/>
                    </a:lnTo>
                    <a:lnTo>
                      <a:pt x="3756" y="2279"/>
                    </a:lnTo>
                    <a:lnTo>
                      <a:pt x="3773" y="2187"/>
                    </a:lnTo>
                    <a:lnTo>
                      <a:pt x="3785" y="2092"/>
                    </a:lnTo>
                    <a:lnTo>
                      <a:pt x="3793" y="1995"/>
                    </a:lnTo>
                    <a:lnTo>
                      <a:pt x="3795" y="1898"/>
                    </a:lnTo>
                    <a:lnTo>
                      <a:pt x="3793" y="1801"/>
                    </a:lnTo>
                    <a:lnTo>
                      <a:pt x="3785" y="1705"/>
                    </a:lnTo>
                    <a:lnTo>
                      <a:pt x="3773" y="1610"/>
                    </a:lnTo>
                    <a:lnTo>
                      <a:pt x="3756" y="1516"/>
                    </a:lnTo>
                    <a:lnTo>
                      <a:pt x="3735" y="1425"/>
                    </a:lnTo>
                    <a:lnTo>
                      <a:pt x="3709" y="1334"/>
                    </a:lnTo>
                    <a:lnTo>
                      <a:pt x="3679" y="1247"/>
                    </a:lnTo>
                    <a:lnTo>
                      <a:pt x="3646" y="1161"/>
                    </a:lnTo>
                    <a:lnTo>
                      <a:pt x="3608" y="1076"/>
                    </a:lnTo>
                    <a:lnTo>
                      <a:pt x="3565" y="994"/>
                    </a:lnTo>
                    <a:lnTo>
                      <a:pt x="3519" y="916"/>
                    </a:lnTo>
                    <a:lnTo>
                      <a:pt x="3470" y="838"/>
                    </a:lnTo>
                    <a:lnTo>
                      <a:pt x="3417" y="764"/>
                    </a:lnTo>
                    <a:lnTo>
                      <a:pt x="3360" y="692"/>
                    </a:lnTo>
                    <a:lnTo>
                      <a:pt x="3301" y="624"/>
                    </a:lnTo>
                    <a:lnTo>
                      <a:pt x="3238" y="557"/>
                    </a:lnTo>
                    <a:lnTo>
                      <a:pt x="3172" y="494"/>
                    </a:lnTo>
                    <a:lnTo>
                      <a:pt x="3103" y="435"/>
                    </a:lnTo>
                    <a:lnTo>
                      <a:pt x="3031" y="378"/>
                    </a:lnTo>
                    <a:lnTo>
                      <a:pt x="2957" y="325"/>
                    </a:lnTo>
                    <a:lnTo>
                      <a:pt x="2880" y="276"/>
                    </a:lnTo>
                    <a:lnTo>
                      <a:pt x="2801" y="230"/>
                    </a:lnTo>
                    <a:lnTo>
                      <a:pt x="2719" y="188"/>
                    </a:lnTo>
                    <a:lnTo>
                      <a:pt x="2634" y="149"/>
                    </a:lnTo>
                    <a:lnTo>
                      <a:pt x="2548" y="116"/>
                    </a:lnTo>
                    <a:lnTo>
                      <a:pt x="2461" y="86"/>
                    </a:lnTo>
                    <a:lnTo>
                      <a:pt x="2371" y="60"/>
                    </a:lnTo>
                    <a:lnTo>
                      <a:pt x="2279" y="39"/>
                    </a:lnTo>
                    <a:lnTo>
                      <a:pt x="2185" y="22"/>
                    </a:lnTo>
                    <a:lnTo>
                      <a:pt x="2091" y="10"/>
                    </a:lnTo>
                    <a:lnTo>
                      <a:pt x="1995" y="2"/>
                    </a:lnTo>
                    <a:lnTo>
                      <a:pt x="1898" y="0"/>
                    </a:lnTo>
                    <a:lnTo>
                      <a:pt x="1801" y="2"/>
                    </a:lnTo>
                    <a:lnTo>
                      <a:pt x="1704" y="10"/>
                    </a:lnTo>
                    <a:lnTo>
                      <a:pt x="1609" y="22"/>
                    </a:lnTo>
                    <a:lnTo>
                      <a:pt x="1516" y="39"/>
                    </a:lnTo>
                    <a:lnTo>
                      <a:pt x="1425" y="60"/>
                    </a:lnTo>
                    <a:lnTo>
                      <a:pt x="1334" y="86"/>
                    </a:lnTo>
                    <a:lnTo>
                      <a:pt x="1246" y="116"/>
                    </a:lnTo>
                    <a:lnTo>
                      <a:pt x="1160" y="149"/>
                    </a:lnTo>
                    <a:lnTo>
                      <a:pt x="1076" y="188"/>
                    </a:lnTo>
                    <a:lnTo>
                      <a:pt x="994" y="230"/>
                    </a:lnTo>
                    <a:lnTo>
                      <a:pt x="915" y="276"/>
                    </a:lnTo>
                    <a:lnTo>
                      <a:pt x="838" y="325"/>
                    </a:lnTo>
                    <a:lnTo>
                      <a:pt x="763" y="378"/>
                    </a:lnTo>
                    <a:lnTo>
                      <a:pt x="692" y="435"/>
                    </a:lnTo>
                    <a:lnTo>
                      <a:pt x="623" y="494"/>
                    </a:lnTo>
                    <a:lnTo>
                      <a:pt x="557" y="557"/>
                    </a:lnTo>
                    <a:lnTo>
                      <a:pt x="494" y="624"/>
                    </a:lnTo>
                    <a:lnTo>
                      <a:pt x="434" y="692"/>
                    </a:lnTo>
                    <a:lnTo>
                      <a:pt x="378" y="764"/>
                    </a:lnTo>
                    <a:lnTo>
                      <a:pt x="325" y="838"/>
                    </a:lnTo>
                    <a:lnTo>
                      <a:pt x="276" y="916"/>
                    </a:lnTo>
                    <a:lnTo>
                      <a:pt x="230" y="994"/>
                    </a:lnTo>
                    <a:lnTo>
                      <a:pt x="188" y="1076"/>
                    </a:lnTo>
                    <a:lnTo>
                      <a:pt x="150" y="1161"/>
                    </a:lnTo>
                    <a:lnTo>
                      <a:pt x="116"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6" y="2550"/>
                    </a:lnTo>
                    <a:lnTo>
                      <a:pt x="150" y="2636"/>
                    </a:lnTo>
                    <a:lnTo>
                      <a:pt x="188" y="2720"/>
                    </a:lnTo>
                    <a:lnTo>
                      <a:pt x="230" y="2801"/>
                    </a:lnTo>
                    <a:lnTo>
                      <a:pt x="276" y="2881"/>
                    </a:lnTo>
                    <a:lnTo>
                      <a:pt x="325" y="2957"/>
                    </a:lnTo>
                    <a:lnTo>
                      <a:pt x="378" y="3032"/>
                    </a:lnTo>
                    <a:lnTo>
                      <a:pt x="434" y="3103"/>
                    </a:lnTo>
                    <a:lnTo>
                      <a:pt x="494" y="3173"/>
                    </a:lnTo>
                    <a:lnTo>
                      <a:pt x="557" y="3238"/>
                    </a:lnTo>
                    <a:lnTo>
                      <a:pt x="623" y="3302"/>
                    </a:lnTo>
                    <a:lnTo>
                      <a:pt x="692" y="3362"/>
                    </a:lnTo>
                    <a:lnTo>
                      <a:pt x="763" y="3417"/>
                    </a:lnTo>
                    <a:lnTo>
                      <a:pt x="838" y="3471"/>
                    </a:lnTo>
                    <a:lnTo>
                      <a:pt x="915" y="3520"/>
                    </a:lnTo>
                    <a:lnTo>
                      <a:pt x="994" y="3565"/>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2" name="Text Box 58">
                <a:extLst>
                  <a:ext uri="{FF2B5EF4-FFF2-40B4-BE49-F238E27FC236}">
                    <a16:creationId xmlns:a16="http://schemas.microsoft.com/office/drawing/2014/main" id="{EA7062F5-00D2-BD6D-9794-B1E6D20C83E8}"/>
                  </a:ext>
                </a:extLst>
              </p:cNvPr>
              <p:cNvSpPr txBox="1">
                <a:spLocks noChangeArrowheads="1"/>
              </p:cNvSpPr>
              <p:nvPr/>
            </p:nvSpPr>
            <p:spPr bwMode="auto">
              <a:xfrm>
                <a:off x="336" y="2976"/>
                <a:ext cx="895"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Process Improvement</a:t>
                </a:r>
              </a:p>
            </p:txBody>
          </p:sp>
        </p:grpSp>
        <p:grpSp>
          <p:nvGrpSpPr>
            <p:cNvPr id="35" name="Group 57">
              <a:extLst>
                <a:ext uri="{FF2B5EF4-FFF2-40B4-BE49-F238E27FC236}">
                  <a16:creationId xmlns:a16="http://schemas.microsoft.com/office/drawing/2014/main" id="{7CD38DDE-2CAA-222B-FB6F-447C62205129}"/>
                </a:ext>
              </a:extLst>
            </p:cNvPr>
            <p:cNvGrpSpPr>
              <a:grpSpLocks/>
            </p:cNvGrpSpPr>
            <p:nvPr/>
          </p:nvGrpSpPr>
          <p:grpSpPr bwMode="auto">
            <a:xfrm>
              <a:off x="1427" y="2793"/>
              <a:ext cx="781" cy="718"/>
              <a:chOff x="1427" y="2793"/>
              <a:chExt cx="781" cy="718"/>
            </a:xfrm>
          </p:grpSpPr>
          <p:sp>
            <p:nvSpPr>
              <p:cNvPr id="39" name="Freeform 34">
                <a:extLst>
                  <a:ext uri="{FF2B5EF4-FFF2-40B4-BE49-F238E27FC236}">
                    <a16:creationId xmlns:a16="http://schemas.microsoft.com/office/drawing/2014/main" id="{A719340D-FA65-31E3-ECBF-F502E8B6B1EC}"/>
                  </a:ext>
                </a:extLst>
              </p:cNvPr>
              <p:cNvSpPr>
                <a:spLocks/>
              </p:cNvSpPr>
              <p:nvPr/>
            </p:nvSpPr>
            <p:spPr bwMode="auto">
              <a:xfrm>
                <a:off x="1458" y="2793"/>
                <a:ext cx="726" cy="718"/>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0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0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5"/>
                    </a:lnTo>
                    <a:lnTo>
                      <a:pt x="2879" y="3520"/>
                    </a:lnTo>
                    <a:lnTo>
                      <a:pt x="2956" y="3471"/>
                    </a:lnTo>
                    <a:lnTo>
                      <a:pt x="3031" y="3417"/>
                    </a:lnTo>
                    <a:lnTo>
                      <a:pt x="3103" y="3362"/>
                    </a:lnTo>
                    <a:lnTo>
                      <a:pt x="3171" y="3302"/>
                    </a:lnTo>
                    <a:lnTo>
                      <a:pt x="3238" y="3238"/>
                    </a:lnTo>
                    <a:lnTo>
                      <a:pt x="3300" y="3173"/>
                    </a:lnTo>
                    <a:lnTo>
                      <a:pt x="3360" y="3103"/>
                    </a:lnTo>
                    <a:lnTo>
                      <a:pt x="3416" y="3032"/>
                    </a:lnTo>
                    <a:lnTo>
                      <a:pt x="3470" y="2957"/>
                    </a:lnTo>
                    <a:lnTo>
                      <a:pt x="3519" y="2881"/>
                    </a:lnTo>
                    <a:lnTo>
                      <a:pt x="3565" y="2801"/>
                    </a:lnTo>
                    <a:lnTo>
                      <a:pt x="3606" y="2720"/>
                    </a:lnTo>
                    <a:lnTo>
                      <a:pt x="3644" y="2636"/>
                    </a:lnTo>
                    <a:lnTo>
                      <a:pt x="3679" y="2550"/>
                    </a:lnTo>
                    <a:lnTo>
                      <a:pt x="3708" y="2461"/>
                    </a:lnTo>
                    <a:lnTo>
                      <a:pt x="3735" y="2371"/>
                    </a:lnTo>
                    <a:lnTo>
                      <a:pt x="3755" y="2279"/>
                    </a:lnTo>
                    <a:lnTo>
                      <a:pt x="3772" y="2187"/>
                    </a:lnTo>
                    <a:lnTo>
                      <a:pt x="3785" y="2092"/>
                    </a:lnTo>
                    <a:lnTo>
                      <a:pt x="3791" y="1995"/>
                    </a:lnTo>
                    <a:lnTo>
                      <a:pt x="3795" y="1898"/>
                    </a:lnTo>
                    <a:lnTo>
                      <a:pt x="3791" y="1801"/>
                    </a:lnTo>
                    <a:lnTo>
                      <a:pt x="3785" y="1705"/>
                    </a:lnTo>
                    <a:lnTo>
                      <a:pt x="3772" y="1610"/>
                    </a:lnTo>
                    <a:lnTo>
                      <a:pt x="3755" y="1516"/>
                    </a:lnTo>
                    <a:lnTo>
                      <a:pt x="3735" y="1425"/>
                    </a:lnTo>
                    <a:lnTo>
                      <a:pt x="3708" y="1334"/>
                    </a:lnTo>
                    <a:lnTo>
                      <a:pt x="3679" y="1247"/>
                    </a:lnTo>
                    <a:lnTo>
                      <a:pt x="3644" y="1161"/>
                    </a:lnTo>
                    <a:lnTo>
                      <a:pt x="3606" y="1076"/>
                    </a:lnTo>
                    <a:lnTo>
                      <a:pt x="3565" y="994"/>
                    </a:lnTo>
                    <a:lnTo>
                      <a:pt x="3519" y="916"/>
                    </a:lnTo>
                    <a:lnTo>
                      <a:pt x="3470" y="838"/>
                    </a:lnTo>
                    <a:lnTo>
                      <a:pt x="3416" y="764"/>
                    </a:lnTo>
                    <a:lnTo>
                      <a:pt x="3360" y="692"/>
                    </a:lnTo>
                    <a:lnTo>
                      <a:pt x="3300" y="624"/>
                    </a:lnTo>
                    <a:lnTo>
                      <a:pt x="3238" y="557"/>
                    </a:lnTo>
                    <a:lnTo>
                      <a:pt x="3171" y="494"/>
                    </a:lnTo>
                    <a:lnTo>
                      <a:pt x="3103" y="435"/>
                    </a:lnTo>
                    <a:lnTo>
                      <a:pt x="3031" y="378"/>
                    </a:lnTo>
                    <a:lnTo>
                      <a:pt x="2956" y="325"/>
                    </a:lnTo>
                    <a:lnTo>
                      <a:pt x="2879" y="276"/>
                    </a:lnTo>
                    <a:lnTo>
                      <a:pt x="2800" y="230"/>
                    </a:lnTo>
                    <a:lnTo>
                      <a:pt x="2718" y="188"/>
                    </a:lnTo>
                    <a:lnTo>
                      <a:pt x="2634" y="149"/>
                    </a:lnTo>
                    <a:lnTo>
                      <a:pt x="2548" y="116"/>
                    </a:lnTo>
                    <a:lnTo>
                      <a:pt x="2460" y="86"/>
                    </a:lnTo>
                    <a:lnTo>
                      <a:pt x="2370" y="60"/>
                    </a:lnTo>
                    <a:lnTo>
                      <a:pt x="2279" y="39"/>
                    </a:lnTo>
                    <a:lnTo>
                      <a:pt x="2185" y="22"/>
                    </a:lnTo>
                    <a:lnTo>
                      <a:pt x="2090" y="10"/>
                    </a:lnTo>
                    <a:lnTo>
                      <a:pt x="1994" y="2"/>
                    </a:lnTo>
                    <a:lnTo>
                      <a:pt x="1897" y="0"/>
                    </a:lnTo>
                    <a:lnTo>
                      <a:pt x="1799" y="2"/>
                    </a:lnTo>
                    <a:lnTo>
                      <a:pt x="1703" y="10"/>
                    </a:lnTo>
                    <a:lnTo>
                      <a:pt x="1608" y="22"/>
                    </a:lnTo>
                    <a:lnTo>
                      <a:pt x="1516" y="39"/>
                    </a:lnTo>
                    <a:lnTo>
                      <a:pt x="1423" y="60"/>
                    </a:lnTo>
                    <a:lnTo>
                      <a:pt x="1334" y="86"/>
                    </a:lnTo>
                    <a:lnTo>
                      <a:pt x="1245" y="116"/>
                    </a:lnTo>
                    <a:lnTo>
                      <a:pt x="1159" y="149"/>
                    </a:lnTo>
                    <a:lnTo>
                      <a:pt x="1075" y="188"/>
                    </a:lnTo>
                    <a:lnTo>
                      <a:pt x="994" y="230"/>
                    </a:lnTo>
                    <a:lnTo>
                      <a:pt x="914" y="276"/>
                    </a:lnTo>
                    <a:lnTo>
                      <a:pt x="837" y="325"/>
                    </a:lnTo>
                    <a:lnTo>
                      <a:pt x="763" y="378"/>
                    </a:lnTo>
                    <a:lnTo>
                      <a:pt x="691" y="435"/>
                    </a:lnTo>
                    <a:lnTo>
                      <a:pt x="622" y="494"/>
                    </a:lnTo>
                    <a:lnTo>
                      <a:pt x="557" y="557"/>
                    </a:lnTo>
                    <a:lnTo>
                      <a:pt x="494" y="624"/>
                    </a:lnTo>
                    <a:lnTo>
                      <a:pt x="434" y="692"/>
                    </a:lnTo>
                    <a:lnTo>
                      <a:pt x="377" y="764"/>
                    </a:lnTo>
                    <a:lnTo>
                      <a:pt x="325" y="838"/>
                    </a:lnTo>
                    <a:lnTo>
                      <a:pt x="274" y="916"/>
                    </a:lnTo>
                    <a:lnTo>
                      <a:pt x="229" y="994"/>
                    </a:lnTo>
                    <a:lnTo>
                      <a:pt x="187" y="1076"/>
                    </a:lnTo>
                    <a:lnTo>
                      <a:pt x="149" y="1161"/>
                    </a:lnTo>
                    <a:lnTo>
                      <a:pt x="115"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5" y="2550"/>
                    </a:lnTo>
                    <a:lnTo>
                      <a:pt x="149" y="2636"/>
                    </a:lnTo>
                    <a:lnTo>
                      <a:pt x="187" y="2720"/>
                    </a:lnTo>
                    <a:lnTo>
                      <a:pt x="229" y="2801"/>
                    </a:lnTo>
                    <a:lnTo>
                      <a:pt x="274" y="2881"/>
                    </a:lnTo>
                    <a:lnTo>
                      <a:pt x="325" y="2957"/>
                    </a:lnTo>
                    <a:lnTo>
                      <a:pt x="377" y="3032"/>
                    </a:lnTo>
                    <a:lnTo>
                      <a:pt x="434" y="3103"/>
                    </a:lnTo>
                    <a:lnTo>
                      <a:pt x="494" y="3173"/>
                    </a:lnTo>
                    <a:lnTo>
                      <a:pt x="557" y="3238"/>
                    </a:lnTo>
                    <a:lnTo>
                      <a:pt x="622" y="3302"/>
                    </a:lnTo>
                    <a:lnTo>
                      <a:pt x="691" y="3362"/>
                    </a:lnTo>
                    <a:lnTo>
                      <a:pt x="763" y="3417"/>
                    </a:lnTo>
                    <a:lnTo>
                      <a:pt x="837" y="3471"/>
                    </a:lnTo>
                    <a:lnTo>
                      <a:pt x="914" y="3520"/>
                    </a:lnTo>
                    <a:lnTo>
                      <a:pt x="994" y="3565"/>
                    </a:lnTo>
                    <a:lnTo>
                      <a:pt x="1075" y="3608"/>
                    </a:lnTo>
                    <a:lnTo>
                      <a:pt x="1159" y="3646"/>
                    </a:lnTo>
                    <a:lnTo>
                      <a:pt x="1245" y="3680"/>
                    </a:lnTo>
                    <a:lnTo>
                      <a:pt x="1334" y="3710"/>
                    </a:lnTo>
                    <a:lnTo>
                      <a:pt x="1423" y="3735"/>
                    </a:lnTo>
                    <a:lnTo>
                      <a:pt x="1516" y="3757"/>
                    </a:lnTo>
                    <a:lnTo>
                      <a:pt x="1608" y="3774"/>
                    </a:lnTo>
                    <a:lnTo>
                      <a:pt x="1703" y="3786"/>
                    </a:lnTo>
                    <a:lnTo>
                      <a:pt x="1799" y="3793"/>
                    </a:lnTo>
                    <a:lnTo>
                      <a:pt x="1897"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40" name="Text Box 61">
                <a:extLst>
                  <a:ext uri="{FF2B5EF4-FFF2-40B4-BE49-F238E27FC236}">
                    <a16:creationId xmlns:a16="http://schemas.microsoft.com/office/drawing/2014/main" id="{D13D0A2C-883B-327D-4637-D5AAF3DB206E}"/>
                  </a:ext>
                </a:extLst>
              </p:cNvPr>
              <p:cNvSpPr txBox="1">
                <a:spLocks noChangeArrowheads="1"/>
              </p:cNvSpPr>
              <p:nvPr/>
            </p:nvSpPr>
            <p:spPr bwMode="auto">
              <a:xfrm>
                <a:off x="1427" y="2976"/>
                <a:ext cx="781"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Customer Service</a:t>
                </a:r>
              </a:p>
            </p:txBody>
          </p:sp>
        </p:grpSp>
        <p:grpSp>
          <p:nvGrpSpPr>
            <p:cNvPr id="36" name="Group 60">
              <a:extLst>
                <a:ext uri="{FF2B5EF4-FFF2-40B4-BE49-F238E27FC236}">
                  <a16:creationId xmlns:a16="http://schemas.microsoft.com/office/drawing/2014/main" id="{954D190B-480E-C6D3-0658-0FE5B6746A9F}"/>
                </a:ext>
              </a:extLst>
            </p:cNvPr>
            <p:cNvGrpSpPr>
              <a:grpSpLocks/>
            </p:cNvGrpSpPr>
            <p:nvPr/>
          </p:nvGrpSpPr>
          <p:grpSpPr bwMode="auto">
            <a:xfrm>
              <a:off x="2448" y="2834"/>
              <a:ext cx="781" cy="718"/>
              <a:chOff x="2448" y="2834"/>
              <a:chExt cx="781" cy="718"/>
            </a:xfrm>
          </p:grpSpPr>
          <p:sp>
            <p:nvSpPr>
              <p:cNvPr id="37" name="Freeform 63">
                <a:extLst>
                  <a:ext uri="{FF2B5EF4-FFF2-40B4-BE49-F238E27FC236}">
                    <a16:creationId xmlns:a16="http://schemas.microsoft.com/office/drawing/2014/main" id="{243324C8-BF87-BEB5-0FF5-282D38B442AA}"/>
                  </a:ext>
                </a:extLst>
              </p:cNvPr>
              <p:cNvSpPr>
                <a:spLocks/>
              </p:cNvSpPr>
              <p:nvPr/>
            </p:nvSpPr>
            <p:spPr bwMode="auto">
              <a:xfrm>
                <a:off x="2460" y="2834"/>
                <a:ext cx="727" cy="718"/>
              </a:xfrm>
              <a:custGeom>
                <a:avLst/>
                <a:gdLst>
                  <a:gd name="T0" fmla="*/ 1 w 3795"/>
                  <a:gd name="T1" fmla="*/ 1 h 3795"/>
                  <a:gd name="T2" fmla="*/ 1 w 3795"/>
                  <a:gd name="T3" fmla="*/ 1 h 3795"/>
                  <a:gd name="T4" fmla="*/ 1 w 3795"/>
                  <a:gd name="T5" fmla="*/ 1 h 3795"/>
                  <a:gd name="T6" fmla="*/ 1 w 3795"/>
                  <a:gd name="T7" fmla="*/ 1 h 3795"/>
                  <a:gd name="T8" fmla="*/ 1 w 3795"/>
                  <a:gd name="T9" fmla="*/ 1 h 3795"/>
                  <a:gd name="T10" fmla="*/ 1 w 3795"/>
                  <a:gd name="T11" fmla="*/ 1 h 3795"/>
                  <a:gd name="T12" fmla="*/ 1 w 3795"/>
                  <a:gd name="T13" fmla="*/ 1 h 3795"/>
                  <a:gd name="T14" fmla="*/ 1 w 3795"/>
                  <a:gd name="T15" fmla="*/ 1 h 3795"/>
                  <a:gd name="T16" fmla="*/ 1 w 3795"/>
                  <a:gd name="T17" fmla="*/ 1 h 3795"/>
                  <a:gd name="T18" fmla="*/ 1 w 3795"/>
                  <a:gd name="T19" fmla="*/ 1 h 3795"/>
                  <a:gd name="T20" fmla="*/ 1 w 3795"/>
                  <a:gd name="T21" fmla="*/ 1 h 3795"/>
                  <a:gd name="T22" fmla="*/ 1 w 3795"/>
                  <a:gd name="T23" fmla="*/ 0 h 3795"/>
                  <a:gd name="T24" fmla="*/ 1 w 3795"/>
                  <a:gd name="T25" fmla="*/ 0 h 3795"/>
                  <a:gd name="T26" fmla="*/ 1 w 3795"/>
                  <a:gd name="T27" fmla="*/ 0 h 3795"/>
                  <a:gd name="T28" fmla="*/ 1 w 3795"/>
                  <a:gd name="T29" fmla="*/ 0 h 3795"/>
                  <a:gd name="T30" fmla="*/ 1 w 3795"/>
                  <a:gd name="T31" fmla="*/ 0 h 3795"/>
                  <a:gd name="T32" fmla="*/ 1 w 3795"/>
                  <a:gd name="T33" fmla="*/ 0 h 3795"/>
                  <a:gd name="T34" fmla="*/ 1 w 3795"/>
                  <a:gd name="T35" fmla="*/ 0 h 3795"/>
                  <a:gd name="T36" fmla="*/ 1 w 3795"/>
                  <a:gd name="T37" fmla="*/ 0 h 3795"/>
                  <a:gd name="T38" fmla="*/ 1 w 3795"/>
                  <a:gd name="T39" fmla="*/ 0 h 3795"/>
                  <a:gd name="T40" fmla="*/ 1 w 3795"/>
                  <a:gd name="T41" fmla="*/ 0 h 3795"/>
                  <a:gd name="T42" fmla="*/ 1 w 3795"/>
                  <a:gd name="T43" fmla="*/ 0 h 3795"/>
                  <a:gd name="T44" fmla="*/ 0 w 3795"/>
                  <a:gd name="T45" fmla="*/ 0 h 3795"/>
                  <a:gd name="T46" fmla="*/ 0 w 3795"/>
                  <a:gd name="T47" fmla="*/ 0 h 3795"/>
                  <a:gd name="T48" fmla="*/ 0 w 3795"/>
                  <a:gd name="T49" fmla="*/ 0 h 3795"/>
                  <a:gd name="T50" fmla="*/ 0 w 3795"/>
                  <a:gd name="T51" fmla="*/ 0 h 3795"/>
                  <a:gd name="T52" fmla="*/ 0 w 3795"/>
                  <a:gd name="T53" fmla="*/ 0 h 3795"/>
                  <a:gd name="T54" fmla="*/ 0 w 3795"/>
                  <a:gd name="T55" fmla="*/ 0 h 3795"/>
                  <a:gd name="T56" fmla="*/ 0 w 3795"/>
                  <a:gd name="T57" fmla="*/ 0 h 3795"/>
                  <a:gd name="T58" fmla="*/ 0 w 3795"/>
                  <a:gd name="T59" fmla="*/ 0 h 3795"/>
                  <a:gd name="T60" fmla="*/ 0 w 3795"/>
                  <a:gd name="T61" fmla="*/ 0 h 3795"/>
                  <a:gd name="T62" fmla="*/ 0 w 3795"/>
                  <a:gd name="T63" fmla="*/ 1 h 3795"/>
                  <a:gd name="T64" fmla="*/ 0 w 3795"/>
                  <a:gd name="T65" fmla="*/ 1 h 3795"/>
                  <a:gd name="T66" fmla="*/ 0 w 3795"/>
                  <a:gd name="T67" fmla="*/ 1 h 3795"/>
                  <a:gd name="T68" fmla="*/ 0 w 3795"/>
                  <a:gd name="T69" fmla="*/ 1 h 3795"/>
                  <a:gd name="T70" fmla="*/ 0 w 3795"/>
                  <a:gd name="T71" fmla="*/ 1 h 3795"/>
                  <a:gd name="T72" fmla="*/ 0 w 3795"/>
                  <a:gd name="T73" fmla="*/ 1 h 3795"/>
                  <a:gd name="T74" fmla="*/ 0 w 3795"/>
                  <a:gd name="T75" fmla="*/ 1 h 3795"/>
                  <a:gd name="T76" fmla="*/ 0 w 3795"/>
                  <a:gd name="T77" fmla="*/ 1 h 3795"/>
                  <a:gd name="T78" fmla="*/ 0 w 3795"/>
                  <a:gd name="T79" fmla="*/ 1 h 3795"/>
                  <a:gd name="T80" fmla="*/ 0 w 3795"/>
                  <a:gd name="T81" fmla="*/ 1 h 3795"/>
                  <a:gd name="T82" fmla="*/ 0 w 3795"/>
                  <a:gd name="T83" fmla="*/ 1 h 3795"/>
                  <a:gd name="T84" fmla="*/ 1 w 3795"/>
                  <a:gd name="T85" fmla="*/ 1 h 37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95"/>
                  <a:gd name="T130" fmla="*/ 0 h 3795"/>
                  <a:gd name="T131" fmla="*/ 3795 w 3795"/>
                  <a:gd name="T132" fmla="*/ 3795 h 37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5"/>
                    </a:lnTo>
                    <a:lnTo>
                      <a:pt x="2880" y="3520"/>
                    </a:lnTo>
                    <a:lnTo>
                      <a:pt x="2958" y="3471"/>
                    </a:lnTo>
                    <a:lnTo>
                      <a:pt x="3032" y="3417"/>
                    </a:lnTo>
                    <a:lnTo>
                      <a:pt x="3104" y="3362"/>
                    </a:lnTo>
                    <a:lnTo>
                      <a:pt x="3172" y="3302"/>
                    </a:lnTo>
                    <a:lnTo>
                      <a:pt x="3238" y="3238"/>
                    </a:lnTo>
                    <a:lnTo>
                      <a:pt x="3301" y="3173"/>
                    </a:lnTo>
                    <a:lnTo>
                      <a:pt x="3361" y="3103"/>
                    </a:lnTo>
                    <a:lnTo>
                      <a:pt x="3418" y="3032"/>
                    </a:lnTo>
                    <a:lnTo>
                      <a:pt x="3470" y="2957"/>
                    </a:lnTo>
                    <a:lnTo>
                      <a:pt x="3520" y="2881"/>
                    </a:lnTo>
                    <a:lnTo>
                      <a:pt x="3566" y="2801"/>
                    </a:lnTo>
                    <a:lnTo>
                      <a:pt x="3607" y="2720"/>
                    </a:lnTo>
                    <a:lnTo>
                      <a:pt x="3645" y="2636"/>
                    </a:lnTo>
                    <a:lnTo>
                      <a:pt x="3679" y="2550"/>
                    </a:lnTo>
                    <a:lnTo>
                      <a:pt x="3710" y="2461"/>
                    </a:lnTo>
                    <a:lnTo>
                      <a:pt x="3735" y="2371"/>
                    </a:lnTo>
                    <a:lnTo>
                      <a:pt x="3756" y="2279"/>
                    </a:lnTo>
                    <a:lnTo>
                      <a:pt x="3773" y="2187"/>
                    </a:lnTo>
                    <a:lnTo>
                      <a:pt x="3785" y="2092"/>
                    </a:lnTo>
                    <a:lnTo>
                      <a:pt x="3792" y="1995"/>
                    </a:lnTo>
                    <a:lnTo>
                      <a:pt x="3795" y="1898"/>
                    </a:lnTo>
                    <a:lnTo>
                      <a:pt x="3792" y="1801"/>
                    </a:lnTo>
                    <a:lnTo>
                      <a:pt x="3785" y="1705"/>
                    </a:lnTo>
                    <a:lnTo>
                      <a:pt x="3773" y="1610"/>
                    </a:lnTo>
                    <a:lnTo>
                      <a:pt x="3756" y="1516"/>
                    </a:lnTo>
                    <a:lnTo>
                      <a:pt x="3735" y="1425"/>
                    </a:lnTo>
                    <a:lnTo>
                      <a:pt x="3710" y="1334"/>
                    </a:lnTo>
                    <a:lnTo>
                      <a:pt x="3679" y="1247"/>
                    </a:lnTo>
                    <a:lnTo>
                      <a:pt x="3645" y="1161"/>
                    </a:lnTo>
                    <a:lnTo>
                      <a:pt x="3607" y="1076"/>
                    </a:lnTo>
                    <a:lnTo>
                      <a:pt x="3566" y="994"/>
                    </a:lnTo>
                    <a:lnTo>
                      <a:pt x="3520" y="916"/>
                    </a:lnTo>
                    <a:lnTo>
                      <a:pt x="3470" y="838"/>
                    </a:lnTo>
                    <a:lnTo>
                      <a:pt x="3418" y="764"/>
                    </a:lnTo>
                    <a:lnTo>
                      <a:pt x="3361" y="692"/>
                    </a:lnTo>
                    <a:lnTo>
                      <a:pt x="3301" y="624"/>
                    </a:lnTo>
                    <a:lnTo>
                      <a:pt x="3238" y="557"/>
                    </a:lnTo>
                    <a:lnTo>
                      <a:pt x="3172" y="494"/>
                    </a:lnTo>
                    <a:lnTo>
                      <a:pt x="3104" y="435"/>
                    </a:lnTo>
                    <a:lnTo>
                      <a:pt x="3032" y="378"/>
                    </a:lnTo>
                    <a:lnTo>
                      <a:pt x="2958" y="325"/>
                    </a:lnTo>
                    <a:lnTo>
                      <a:pt x="2880" y="276"/>
                    </a:lnTo>
                    <a:lnTo>
                      <a:pt x="2801" y="230"/>
                    </a:lnTo>
                    <a:lnTo>
                      <a:pt x="2719" y="188"/>
                    </a:lnTo>
                    <a:lnTo>
                      <a:pt x="2635" y="149"/>
                    </a:lnTo>
                    <a:lnTo>
                      <a:pt x="2549" y="116"/>
                    </a:lnTo>
                    <a:lnTo>
                      <a:pt x="2461" y="86"/>
                    </a:lnTo>
                    <a:lnTo>
                      <a:pt x="2371" y="60"/>
                    </a:lnTo>
                    <a:lnTo>
                      <a:pt x="2279" y="39"/>
                    </a:lnTo>
                    <a:lnTo>
                      <a:pt x="2186" y="22"/>
                    </a:lnTo>
                    <a:lnTo>
                      <a:pt x="2091" y="10"/>
                    </a:lnTo>
                    <a:lnTo>
                      <a:pt x="1995" y="2"/>
                    </a:lnTo>
                    <a:lnTo>
                      <a:pt x="1897" y="0"/>
                    </a:lnTo>
                    <a:lnTo>
                      <a:pt x="1800" y="2"/>
                    </a:lnTo>
                    <a:lnTo>
                      <a:pt x="1704" y="10"/>
                    </a:lnTo>
                    <a:lnTo>
                      <a:pt x="1610" y="22"/>
                    </a:lnTo>
                    <a:lnTo>
                      <a:pt x="1516" y="39"/>
                    </a:lnTo>
                    <a:lnTo>
                      <a:pt x="1424" y="60"/>
                    </a:lnTo>
                    <a:lnTo>
                      <a:pt x="1335" y="86"/>
                    </a:lnTo>
                    <a:lnTo>
                      <a:pt x="1247" y="116"/>
                    </a:lnTo>
                    <a:lnTo>
                      <a:pt x="1161" y="149"/>
                    </a:lnTo>
                    <a:lnTo>
                      <a:pt x="1077" y="188"/>
                    </a:lnTo>
                    <a:lnTo>
                      <a:pt x="995" y="230"/>
                    </a:lnTo>
                    <a:lnTo>
                      <a:pt x="915" y="276"/>
                    </a:lnTo>
                    <a:lnTo>
                      <a:pt x="838" y="325"/>
                    </a:lnTo>
                    <a:lnTo>
                      <a:pt x="764" y="378"/>
                    </a:lnTo>
                    <a:lnTo>
                      <a:pt x="692" y="435"/>
                    </a:lnTo>
                    <a:lnTo>
                      <a:pt x="623" y="494"/>
                    </a:lnTo>
                    <a:lnTo>
                      <a:pt x="557" y="557"/>
                    </a:lnTo>
                    <a:lnTo>
                      <a:pt x="495" y="624"/>
                    </a:lnTo>
                    <a:lnTo>
                      <a:pt x="435" y="692"/>
                    </a:lnTo>
                    <a:lnTo>
                      <a:pt x="378" y="764"/>
                    </a:lnTo>
                    <a:lnTo>
                      <a:pt x="325" y="838"/>
                    </a:lnTo>
                    <a:lnTo>
                      <a:pt x="276" y="916"/>
                    </a:lnTo>
                    <a:lnTo>
                      <a:pt x="230" y="994"/>
                    </a:lnTo>
                    <a:lnTo>
                      <a:pt x="187" y="1076"/>
                    </a:lnTo>
                    <a:lnTo>
                      <a:pt x="150" y="1161"/>
                    </a:lnTo>
                    <a:lnTo>
                      <a:pt x="115" y="1247"/>
                    </a:lnTo>
                    <a:lnTo>
                      <a:pt x="86" y="1334"/>
                    </a:lnTo>
                    <a:lnTo>
                      <a:pt x="60" y="1425"/>
                    </a:lnTo>
                    <a:lnTo>
                      <a:pt x="39" y="1516"/>
                    </a:lnTo>
                    <a:lnTo>
                      <a:pt x="23" y="1610"/>
                    </a:lnTo>
                    <a:lnTo>
                      <a:pt x="10" y="1705"/>
                    </a:lnTo>
                    <a:lnTo>
                      <a:pt x="3" y="1801"/>
                    </a:lnTo>
                    <a:lnTo>
                      <a:pt x="0" y="1898"/>
                    </a:lnTo>
                    <a:lnTo>
                      <a:pt x="3" y="1995"/>
                    </a:lnTo>
                    <a:lnTo>
                      <a:pt x="10" y="2092"/>
                    </a:lnTo>
                    <a:lnTo>
                      <a:pt x="23" y="2187"/>
                    </a:lnTo>
                    <a:lnTo>
                      <a:pt x="39" y="2279"/>
                    </a:lnTo>
                    <a:lnTo>
                      <a:pt x="60" y="2371"/>
                    </a:lnTo>
                    <a:lnTo>
                      <a:pt x="86" y="2461"/>
                    </a:lnTo>
                    <a:lnTo>
                      <a:pt x="115" y="2550"/>
                    </a:lnTo>
                    <a:lnTo>
                      <a:pt x="150" y="2636"/>
                    </a:lnTo>
                    <a:lnTo>
                      <a:pt x="187" y="2720"/>
                    </a:lnTo>
                    <a:lnTo>
                      <a:pt x="230" y="2801"/>
                    </a:lnTo>
                    <a:lnTo>
                      <a:pt x="276" y="2881"/>
                    </a:lnTo>
                    <a:lnTo>
                      <a:pt x="325" y="2957"/>
                    </a:lnTo>
                    <a:lnTo>
                      <a:pt x="378" y="3032"/>
                    </a:lnTo>
                    <a:lnTo>
                      <a:pt x="435" y="3103"/>
                    </a:lnTo>
                    <a:lnTo>
                      <a:pt x="495" y="3173"/>
                    </a:lnTo>
                    <a:lnTo>
                      <a:pt x="557" y="3238"/>
                    </a:lnTo>
                    <a:lnTo>
                      <a:pt x="623" y="3302"/>
                    </a:lnTo>
                    <a:lnTo>
                      <a:pt x="692" y="3362"/>
                    </a:lnTo>
                    <a:lnTo>
                      <a:pt x="764" y="3417"/>
                    </a:lnTo>
                    <a:lnTo>
                      <a:pt x="838" y="3471"/>
                    </a:lnTo>
                    <a:lnTo>
                      <a:pt x="915" y="3520"/>
                    </a:lnTo>
                    <a:lnTo>
                      <a:pt x="995" y="3565"/>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close/>
                  </a:path>
                </a:pathLst>
              </a:custGeom>
              <a:solidFill>
                <a:srgbClr val="0000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38" name="Text Box 64">
                <a:extLst>
                  <a:ext uri="{FF2B5EF4-FFF2-40B4-BE49-F238E27FC236}">
                    <a16:creationId xmlns:a16="http://schemas.microsoft.com/office/drawing/2014/main" id="{B955B544-3CC3-1A6B-D600-AD4CB806276A}"/>
                  </a:ext>
                </a:extLst>
              </p:cNvPr>
              <p:cNvSpPr txBox="1">
                <a:spLocks noChangeArrowheads="1"/>
              </p:cNvSpPr>
              <p:nvPr/>
            </p:nvSpPr>
            <p:spPr bwMode="auto">
              <a:xfrm>
                <a:off x="2448" y="2976"/>
                <a:ext cx="781"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Facilities </a:t>
                </a:r>
                <a:b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b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&amp; </a:t>
                </a:r>
                <a:b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br>
                <a:r>
                  <a:rPr kumimoji="0" lang="en-US" altLang="en-US" sz="1200" b="1" i="0" u="none" strike="noStrike" kern="0" cap="none" spc="0" normalizeH="0" baseline="0" noProof="0">
                    <a:ln>
                      <a:noFill/>
                    </a:ln>
                    <a:solidFill>
                      <a:srgbClr val="FFFFFF"/>
                    </a:solidFill>
                    <a:effectLst/>
                    <a:uLnTx/>
                    <a:uFillTx/>
                    <a:latin typeface="Arial" panose="020B0604020202020204" pitchFamily="34" charset="0"/>
                  </a:rPr>
                  <a:t>Safety</a:t>
                </a:r>
              </a:p>
            </p:txBody>
          </p:sp>
        </p:grpSp>
      </p:grpSp>
      <p:cxnSp>
        <p:nvCxnSpPr>
          <p:cNvPr id="63" name="Straight Connector 62">
            <a:extLst>
              <a:ext uri="{FF2B5EF4-FFF2-40B4-BE49-F238E27FC236}">
                <a16:creationId xmlns:a16="http://schemas.microsoft.com/office/drawing/2014/main" id="{1E703E36-BEA9-CD6D-7597-372C7FBA3662}"/>
              </a:ext>
            </a:extLst>
          </p:cNvPr>
          <p:cNvCxnSpPr/>
          <p:nvPr/>
        </p:nvCxnSpPr>
        <p:spPr>
          <a:xfrm>
            <a:off x="584886" y="120517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22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79304"/>
            <a:ext cx="7886700" cy="598757"/>
          </a:xfrm>
        </p:spPr>
        <p:txBody>
          <a:bodyPr>
            <a:normAutofit/>
          </a:bodyPr>
          <a:lstStyle/>
          <a:p>
            <a:pPr algn="ctr"/>
            <a:r>
              <a:rPr lang="en-US" sz="3200" dirty="0">
                <a:solidFill>
                  <a:srgbClr val="002060"/>
                </a:solidFill>
              </a:rPr>
              <a:t>Quality control (QC)</a:t>
            </a:r>
          </a:p>
        </p:txBody>
      </p:sp>
      <p:sp>
        <p:nvSpPr>
          <p:cNvPr id="3" name="Content Placeholder 2"/>
          <p:cNvSpPr>
            <a:spLocks noGrp="1"/>
          </p:cNvSpPr>
          <p:nvPr>
            <p:ph idx="1"/>
          </p:nvPr>
        </p:nvSpPr>
        <p:spPr>
          <a:xfrm>
            <a:off x="1188313" y="1794381"/>
            <a:ext cx="10008422" cy="4447055"/>
          </a:xfrm>
        </p:spPr>
        <p:txBody>
          <a:bodyPr>
            <a:normAutofit/>
          </a:bodyPr>
          <a:lstStyle/>
          <a:p>
            <a:r>
              <a:rPr lang="en-US" sz="2400" dirty="0"/>
              <a:t>Surrogate samples that are intended to simulate clinical samples from patients.</a:t>
            </a:r>
          </a:p>
          <a:p>
            <a:pPr marL="342900" lvl="1" indent="0">
              <a:buNone/>
            </a:pPr>
            <a:endParaRPr lang="en-US" sz="2400" dirty="0"/>
          </a:p>
          <a:p>
            <a:r>
              <a:rPr lang="en-US" sz="2400" dirty="0"/>
              <a:t>Monitors a measurement procedure to verify that a method</a:t>
            </a:r>
            <a:r>
              <a:rPr lang="en-US" sz="2400" i="1" dirty="0"/>
              <a:t> </a:t>
            </a:r>
            <a:r>
              <a:rPr lang="en-US" sz="2400" dirty="0"/>
              <a:t>continues to meet performance specifications.</a:t>
            </a:r>
          </a:p>
          <a:p>
            <a:endParaRPr lang="en-US" dirty="0"/>
          </a:p>
          <a:p>
            <a:r>
              <a:rPr lang="en-US" sz="2400" dirty="0"/>
              <a:t>QC monitors the analytical performance of an assay.</a:t>
            </a:r>
          </a:p>
          <a:p>
            <a:pPr lvl="1"/>
            <a:r>
              <a:rPr lang="en-US" sz="2400" dirty="0"/>
              <a:t>Does not monitor preanalytical testing phase</a:t>
            </a:r>
          </a:p>
          <a:p>
            <a:pPr lvl="1"/>
            <a:r>
              <a:rPr lang="en-US" sz="2400" dirty="0"/>
              <a:t>Does not monitor postanalytical testing phase</a:t>
            </a:r>
          </a:p>
        </p:txBody>
      </p:sp>
      <p:cxnSp>
        <p:nvCxnSpPr>
          <p:cNvPr id="5" name="Straight Connector 4">
            <a:extLst>
              <a:ext uri="{FF2B5EF4-FFF2-40B4-BE49-F238E27FC236}">
                <a16:creationId xmlns:a16="http://schemas.microsoft.com/office/drawing/2014/main" id="{EA3D20D1-7D1D-0758-7AE8-7AB5ABCAFFBC}"/>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37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79304"/>
            <a:ext cx="7886700" cy="598757"/>
          </a:xfrm>
        </p:spPr>
        <p:txBody>
          <a:bodyPr>
            <a:normAutofit/>
          </a:bodyPr>
          <a:lstStyle/>
          <a:p>
            <a:pPr algn="ctr"/>
            <a:endParaRPr lang="en-US" sz="3200" dirty="0">
              <a:solidFill>
                <a:srgbClr val="002060"/>
              </a:solidFill>
            </a:endParaRPr>
          </a:p>
        </p:txBody>
      </p:sp>
      <p:cxnSp>
        <p:nvCxnSpPr>
          <p:cNvPr id="5" name="Straight Connector 4">
            <a:extLst>
              <a:ext uri="{FF2B5EF4-FFF2-40B4-BE49-F238E27FC236}">
                <a16:creationId xmlns:a16="http://schemas.microsoft.com/office/drawing/2014/main" id="{EA3D20D1-7D1D-0758-7AE8-7AB5ABCAFFBC}"/>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3DFB598-183E-CBCB-558B-50872C52293B}"/>
              </a:ext>
            </a:extLst>
          </p:cNvPr>
          <p:cNvSpPr txBox="1"/>
          <p:nvPr/>
        </p:nvSpPr>
        <p:spPr>
          <a:xfrm>
            <a:off x="1933582" y="2459504"/>
            <a:ext cx="8512378" cy="2554545"/>
          </a:xfrm>
          <a:prstGeom prst="rect">
            <a:avLst/>
          </a:prstGeom>
          <a:noFill/>
        </p:spPr>
        <p:txBody>
          <a:bodyPr wrap="square">
            <a:spAutoFit/>
          </a:bodyPr>
          <a:lstStyle/>
          <a:p>
            <a:pPr algn="ctr" defTabSz="457200"/>
            <a:r>
              <a:rPr lang="en-US" sz="4000" b="1" dirty="0">
                <a:solidFill>
                  <a:srgbClr val="002060"/>
                </a:solidFill>
                <a:latin typeface="Century Gothic" panose="020B0502020202020204"/>
              </a:rPr>
              <a:t>What do we need to consider when establishing a quality control system in our laboratories?</a:t>
            </a:r>
          </a:p>
        </p:txBody>
      </p:sp>
    </p:spTree>
    <p:extLst>
      <p:ext uri="{BB962C8B-B14F-4D97-AF65-F5344CB8AC3E}">
        <p14:creationId xmlns:p14="http://schemas.microsoft.com/office/powerpoint/2010/main" val="269967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679304"/>
            <a:ext cx="7886700" cy="598757"/>
          </a:xfrm>
        </p:spPr>
        <p:txBody>
          <a:bodyPr>
            <a:normAutofit/>
          </a:bodyPr>
          <a:lstStyle/>
          <a:p>
            <a:pPr algn="ctr"/>
            <a:r>
              <a:rPr lang="en-US" sz="3200" dirty="0">
                <a:solidFill>
                  <a:srgbClr val="002060"/>
                </a:solidFill>
              </a:rPr>
              <a:t>Mitigating risk of harm to patients</a:t>
            </a:r>
          </a:p>
        </p:txBody>
      </p:sp>
      <p:sp>
        <p:nvSpPr>
          <p:cNvPr id="3" name="Content Placeholder 2"/>
          <p:cNvSpPr>
            <a:spLocks noGrp="1"/>
          </p:cNvSpPr>
          <p:nvPr>
            <p:ph idx="1"/>
          </p:nvPr>
        </p:nvSpPr>
        <p:spPr>
          <a:xfrm>
            <a:off x="2152650" y="3019985"/>
            <a:ext cx="9154701" cy="2961200"/>
          </a:xfrm>
        </p:spPr>
        <p:txBody>
          <a:bodyPr>
            <a:normAutofit/>
          </a:bodyPr>
          <a:lstStyle/>
          <a:p>
            <a:r>
              <a:rPr lang="en-US" sz="2400" b="1" dirty="0"/>
              <a:t>Probability</a:t>
            </a:r>
            <a:r>
              <a:rPr lang="en-US" sz="2400" dirty="0"/>
              <a:t>: How likely error occurs?</a:t>
            </a:r>
          </a:p>
          <a:p>
            <a:endParaRPr lang="en-US" sz="2400" dirty="0"/>
          </a:p>
          <a:p>
            <a:r>
              <a:rPr lang="en-US" sz="2400" b="1" dirty="0"/>
              <a:t>Severity</a:t>
            </a:r>
            <a:r>
              <a:rPr lang="en-US" sz="2400" dirty="0"/>
              <a:t>: Degree of harm if error left undetected?</a:t>
            </a:r>
          </a:p>
          <a:p>
            <a:endParaRPr lang="en-US" sz="2400" dirty="0"/>
          </a:p>
          <a:p>
            <a:r>
              <a:rPr lang="en-US" sz="2400" b="1" dirty="0"/>
              <a:t>Detectability</a:t>
            </a:r>
            <a:r>
              <a:rPr lang="en-US" sz="2400" dirty="0"/>
              <a:t>: How robust is the QC plan to detect error?</a:t>
            </a:r>
          </a:p>
        </p:txBody>
      </p:sp>
      <p:cxnSp>
        <p:nvCxnSpPr>
          <p:cNvPr id="5" name="Straight Connector 4">
            <a:extLst>
              <a:ext uri="{FF2B5EF4-FFF2-40B4-BE49-F238E27FC236}">
                <a16:creationId xmlns:a16="http://schemas.microsoft.com/office/drawing/2014/main" id="{EA3D20D1-7D1D-0758-7AE8-7AB5ABCAFFBC}"/>
              </a:ext>
            </a:extLst>
          </p:cNvPr>
          <p:cNvCxnSpPr/>
          <p:nvPr/>
        </p:nvCxnSpPr>
        <p:spPr>
          <a:xfrm>
            <a:off x="560173" y="1388059"/>
            <a:ext cx="11022227"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192DD8C-F7AF-99B0-BB6A-953D686007BC}"/>
              </a:ext>
            </a:extLst>
          </p:cNvPr>
          <p:cNvSpPr txBox="1"/>
          <p:nvPr/>
        </p:nvSpPr>
        <p:spPr>
          <a:xfrm>
            <a:off x="729788" y="1898054"/>
            <a:ext cx="11022228" cy="830997"/>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solidFill>
                  <a:srgbClr val="0070C0"/>
                </a:solidFill>
              </a:rPr>
              <a:t>The primary goal of QC system is to mitigate the risk of harm to patients associated with reporting erroneous results.</a:t>
            </a:r>
          </a:p>
        </p:txBody>
      </p:sp>
    </p:spTree>
    <p:extLst>
      <p:ext uri="{BB962C8B-B14F-4D97-AF65-F5344CB8AC3E}">
        <p14:creationId xmlns:p14="http://schemas.microsoft.com/office/powerpoint/2010/main" val="1032149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22881</TotalTime>
  <Words>2171</Words>
  <Application>Microsoft Macintosh PowerPoint</Application>
  <PresentationFormat>Widescreen</PresentationFormat>
  <Paragraphs>496</Paragraphs>
  <Slides>44</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4" baseType="lpstr">
      <vt:lpstr>Arial</vt:lpstr>
      <vt:lpstr>Arial Narrow</vt:lpstr>
      <vt:lpstr>Calibri</vt:lpstr>
      <vt:lpstr>Century Gothic</vt:lpstr>
      <vt:lpstr>Courier New</vt:lpstr>
      <vt:lpstr>Times New Roman</vt:lpstr>
      <vt:lpstr>Verdana</vt:lpstr>
      <vt:lpstr>Wingdings</vt:lpstr>
      <vt:lpstr>Office Theme</vt:lpstr>
      <vt:lpstr>Prism 9</vt:lpstr>
      <vt:lpstr>Internal Quality Control Monitoring</vt:lpstr>
      <vt:lpstr>Why should labs care about quality?</vt:lpstr>
      <vt:lpstr>What`s quality?</vt:lpstr>
      <vt:lpstr>Laboratory customers?</vt:lpstr>
      <vt:lpstr>PowerPoint Presentation</vt:lpstr>
      <vt:lpstr>Quality Management System (QMS) </vt:lpstr>
      <vt:lpstr>Quality control (QC)</vt:lpstr>
      <vt:lpstr>PowerPoint Presentation</vt:lpstr>
      <vt:lpstr>Mitigating risk of harm to patients</vt:lpstr>
      <vt:lpstr>What does effective QC system entail?</vt:lpstr>
      <vt:lpstr>QC material selection</vt:lpstr>
      <vt:lpstr>Commercial QC materials</vt:lpstr>
      <vt:lpstr>Patient specimen QC samples</vt:lpstr>
      <vt:lpstr>Forms of QC materials</vt:lpstr>
      <vt:lpstr>PowerPoint Presentation</vt:lpstr>
      <vt:lpstr>Effective QC monitoring</vt:lpstr>
      <vt:lpstr>Appropriate QC target and acceptable range</vt:lpstr>
      <vt:lpstr>Establishing QC target and range values</vt:lpstr>
      <vt:lpstr>PowerPoint Presentation</vt:lpstr>
      <vt:lpstr>PowerPoint Presentation</vt:lpstr>
      <vt:lpstr>Effective QC monitoring</vt:lpstr>
      <vt:lpstr>Frequency of QC analysis</vt:lpstr>
      <vt:lpstr>Frequency of QC analysis (Example)</vt:lpstr>
      <vt:lpstr>Effective QC monitoring</vt:lpstr>
      <vt:lpstr>Common QC monitoring Tools</vt:lpstr>
      <vt:lpstr>LJ chart</vt:lpstr>
      <vt:lpstr>Manual preparation of LJ charts</vt:lpstr>
      <vt:lpstr>Westgard rules notation</vt:lpstr>
      <vt:lpstr>What are the outcomes of QC?</vt:lpstr>
      <vt:lpstr>PowerPoint Presentation</vt:lpstr>
      <vt:lpstr>Westgard rules (examples)</vt:lpstr>
      <vt:lpstr>Shifts and Trends</vt:lpstr>
      <vt:lpstr>Six Sigma metric</vt:lpstr>
      <vt:lpstr>PowerPoint Presentation</vt:lpstr>
      <vt:lpstr>QC review in the US</vt:lpstr>
      <vt:lpstr>PowerPoint Presentation</vt:lpstr>
      <vt:lpstr>Investigation and troubleshooting: repeat</vt:lpstr>
      <vt:lpstr>How to address impacted patient results </vt:lpstr>
      <vt:lpstr>PowerPoint Presentation</vt:lpstr>
      <vt:lpstr>QC limitations</vt:lpstr>
      <vt:lpstr>QC limitation: snapshot of a moment</vt:lpstr>
      <vt:lpstr>Patient data as QC check - moving average</vt:lpstr>
      <vt:lpstr>Patient data as QC check - Delta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Control -</dc:title>
  <dc:creator>Oladipo, Olajumoke</dc:creator>
  <cp:lastModifiedBy>Merih Tesfazghi</cp:lastModifiedBy>
  <cp:revision>111</cp:revision>
  <dcterms:created xsi:type="dcterms:W3CDTF">2022-12-16T21:29:49Z</dcterms:created>
  <dcterms:modified xsi:type="dcterms:W3CDTF">2023-05-03T11:23:20Z</dcterms:modified>
</cp:coreProperties>
</file>